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6" r:id="rId5"/>
    <p:sldId id="279" r:id="rId6"/>
    <p:sldId id="280" r:id="rId7"/>
    <p:sldId id="289" r:id="rId8"/>
    <p:sldId id="286" r:id="rId9"/>
    <p:sldId id="285" r:id="rId10"/>
    <p:sldId id="287" r:id="rId11"/>
    <p:sldId id="284" r:id="rId12"/>
    <p:sldId id="268" r:id="rId13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902"/>
    <a:srgbClr val="8A63A9"/>
    <a:srgbClr val="F6921F"/>
    <a:srgbClr val="237DA0"/>
    <a:srgbClr val="BF4856"/>
    <a:srgbClr val="E77AAE"/>
    <a:srgbClr val="53575B"/>
    <a:srgbClr val="3AB2E6"/>
    <a:srgbClr val="50BEA2"/>
    <a:srgbClr val="F14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81334-B582-6111-3115-66535A9BFA89}" v="20" dt="2024-03-28T08:11:17.487"/>
    <p1510:client id="{95616594-9F04-1412-6C03-040F032F93E6}" v="1297" dt="2024-03-28T06:03:21.2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a Gerber (STADIO - Centurion)" userId="S::miag@stadio.ac.za::d3f4434c-cc81-4823-ad51-d563427b1762" providerId="AD" clId="Web-{2E359512-7C64-EC76-B7B8-E97F48292A30}"/>
    <pc:docChg chg="modSld">
      <pc:chgData name="Mia Gerber (STADIO - Centurion)" userId="S::miag@stadio.ac.za::d3f4434c-cc81-4823-ad51-d563427b1762" providerId="AD" clId="Web-{2E359512-7C64-EC76-B7B8-E97F48292A30}" dt="2024-03-18T08:48:30.092" v="4"/>
      <pc:docMkLst>
        <pc:docMk/>
      </pc:docMkLst>
      <pc:sldChg chg="addAnim modAnim">
        <pc:chgData name="Mia Gerber (STADIO - Centurion)" userId="S::miag@stadio.ac.za::d3f4434c-cc81-4823-ad51-d563427b1762" providerId="AD" clId="Web-{2E359512-7C64-EC76-B7B8-E97F48292A30}" dt="2024-03-18T08:48:30.092" v="4"/>
        <pc:sldMkLst>
          <pc:docMk/>
          <pc:sldMk cId="841252603" sldId="276"/>
        </pc:sldMkLst>
      </pc:sldChg>
    </pc:docChg>
  </pc:docChgLst>
  <pc:docChgLst>
    <pc:chgData name="Mia Gerber (STADIO - Centurion)" userId="S::miag@stadio.ac.za::d3f4434c-cc81-4823-ad51-d563427b1762" providerId="AD" clId="Web-{0CE49B9A-EF4E-1EE0-DBE6-E1485ED7E62B}"/>
    <pc:docChg chg="delSld modSld">
      <pc:chgData name="Mia Gerber (STADIO - Centurion)" userId="S::miag@stadio.ac.za::d3f4434c-cc81-4823-ad51-d563427b1762" providerId="AD" clId="Web-{0CE49B9A-EF4E-1EE0-DBE6-E1485ED7E62B}" dt="2024-03-22T06:52:59.287" v="244" actId="20577"/>
      <pc:docMkLst>
        <pc:docMk/>
      </pc:docMkLst>
      <pc:sldChg chg="modSp del">
        <pc:chgData name="Mia Gerber (STADIO - Centurion)" userId="S::miag@stadio.ac.za::d3f4434c-cc81-4823-ad51-d563427b1762" providerId="AD" clId="Web-{0CE49B9A-EF4E-1EE0-DBE6-E1485ED7E62B}" dt="2024-03-22T05:54:48.541" v="227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0CE49B9A-EF4E-1EE0-DBE6-E1485ED7E62B}" dt="2024-03-22T05:13:44.514" v="226" actId="20577"/>
          <ac:spMkLst>
            <pc:docMk/>
            <pc:sldMk cId="1268552804" sldId="269"/>
            <ac:spMk id="5" creationId="{F3F99250-6E05-6FF0-D354-173FDA56123E}"/>
          </ac:spMkLst>
        </pc:spChg>
      </pc:sldChg>
      <pc:sldChg chg="modSp">
        <pc:chgData name="Mia Gerber (STADIO - Centurion)" userId="S::miag@stadio.ac.za::d3f4434c-cc81-4823-ad51-d563427b1762" providerId="AD" clId="Web-{0CE49B9A-EF4E-1EE0-DBE6-E1485ED7E62B}" dt="2024-03-22T06:52:59.287" v="244" actId="20577"/>
        <pc:sldMkLst>
          <pc:docMk/>
          <pc:sldMk cId="3050316331" sldId="278"/>
        </pc:sldMkLst>
        <pc:spChg chg="mod">
          <ac:chgData name="Mia Gerber (STADIO - Centurion)" userId="S::miag@stadio.ac.za::d3f4434c-cc81-4823-ad51-d563427b1762" providerId="AD" clId="Web-{0CE49B9A-EF4E-1EE0-DBE6-E1485ED7E62B}" dt="2024-03-22T06:52:59.287" v="244" actId="20577"/>
          <ac:spMkLst>
            <pc:docMk/>
            <pc:sldMk cId="3050316331" sldId="278"/>
            <ac:spMk id="2" creationId="{83990F5B-1A9B-C7DE-CFC6-EA6A151C9873}"/>
          </ac:spMkLst>
        </pc:spChg>
      </pc:sldChg>
      <pc:sldChg chg="modSp">
        <pc:chgData name="Mia Gerber (STADIO - Centurion)" userId="S::miag@stadio.ac.za::d3f4434c-cc81-4823-ad51-d563427b1762" providerId="AD" clId="Web-{0CE49B9A-EF4E-1EE0-DBE6-E1485ED7E62B}" dt="2024-03-22T04:58:54.854" v="188" actId="20577"/>
        <pc:sldMkLst>
          <pc:docMk/>
          <pc:sldMk cId="2679212318" sldId="283"/>
        </pc:sldMkLst>
        <pc:spChg chg="mod">
          <ac:chgData name="Mia Gerber (STADIO - Centurion)" userId="S::miag@stadio.ac.za::d3f4434c-cc81-4823-ad51-d563427b1762" providerId="AD" clId="Web-{0CE49B9A-EF4E-1EE0-DBE6-E1485ED7E62B}" dt="2024-03-22T04:58:54.854" v="188" actId="20577"/>
          <ac:spMkLst>
            <pc:docMk/>
            <pc:sldMk cId="2679212318" sldId="283"/>
            <ac:spMk id="3" creationId="{A7017CB6-8106-B653-75C6-78EB0DEE2036}"/>
          </ac:spMkLst>
        </pc:spChg>
      </pc:sldChg>
      <pc:sldChg chg="delSp">
        <pc:chgData name="Mia Gerber (STADIO - Centurion)" userId="S::miag@stadio.ac.za::d3f4434c-cc81-4823-ad51-d563427b1762" providerId="AD" clId="Web-{0CE49B9A-EF4E-1EE0-DBE6-E1485ED7E62B}" dt="2024-03-22T05:02:20.011" v="224"/>
        <pc:sldMkLst>
          <pc:docMk/>
          <pc:sldMk cId="4077435843" sldId="284"/>
        </pc:sldMkLst>
        <pc:cxnChg chg="del">
          <ac:chgData name="Mia Gerber (STADIO - Centurion)" userId="S::miag@stadio.ac.za::d3f4434c-cc81-4823-ad51-d563427b1762" providerId="AD" clId="Web-{0CE49B9A-EF4E-1EE0-DBE6-E1485ED7E62B}" dt="2024-03-22T05:02:20.011" v="224"/>
          <ac:cxnSpMkLst>
            <pc:docMk/>
            <pc:sldMk cId="4077435843" sldId="284"/>
            <ac:cxnSpMk id="26" creationId="{3DA47F0F-20DB-D69A-70CC-E0C0307BB986}"/>
          </ac:cxnSpMkLst>
        </pc:cxnChg>
      </pc:sldChg>
      <pc:sldChg chg="delSp">
        <pc:chgData name="Mia Gerber (STADIO - Centurion)" userId="S::miag@stadio.ac.za::d3f4434c-cc81-4823-ad51-d563427b1762" providerId="AD" clId="Web-{0CE49B9A-EF4E-1EE0-DBE6-E1485ED7E62B}" dt="2024-03-22T05:02:23.199" v="225"/>
        <pc:sldMkLst>
          <pc:docMk/>
          <pc:sldMk cId="3723596551" sldId="285"/>
        </pc:sldMkLst>
        <pc:cxnChg chg="del">
          <ac:chgData name="Mia Gerber (STADIO - Centurion)" userId="S::miag@stadio.ac.za::d3f4434c-cc81-4823-ad51-d563427b1762" providerId="AD" clId="Web-{0CE49B9A-EF4E-1EE0-DBE6-E1485ED7E62B}" dt="2024-03-22T05:02:23.199" v="225"/>
          <ac:cxnSpMkLst>
            <pc:docMk/>
            <pc:sldMk cId="3723596551" sldId="285"/>
            <ac:cxnSpMk id="26" creationId="{3DA47F0F-20DB-D69A-70CC-E0C0307BB986}"/>
          </ac:cxnSpMkLst>
        </pc:cxnChg>
      </pc:sldChg>
      <pc:sldChg chg="modSp">
        <pc:chgData name="Mia Gerber (STADIO - Centurion)" userId="S::miag@stadio.ac.za::d3f4434c-cc81-4823-ad51-d563427b1762" providerId="AD" clId="Web-{0CE49B9A-EF4E-1EE0-DBE6-E1485ED7E62B}" dt="2024-03-22T05:01:49.089" v="223" actId="20577"/>
        <pc:sldMkLst>
          <pc:docMk/>
          <pc:sldMk cId="1464989545" sldId="288"/>
        </pc:sldMkLst>
        <pc:spChg chg="mod">
          <ac:chgData name="Mia Gerber (STADIO - Centurion)" userId="S::miag@stadio.ac.za::d3f4434c-cc81-4823-ad51-d563427b1762" providerId="AD" clId="Web-{0CE49B9A-EF4E-1EE0-DBE6-E1485ED7E62B}" dt="2024-03-22T05:01:49.089" v="223" actId="20577"/>
          <ac:spMkLst>
            <pc:docMk/>
            <pc:sldMk cId="1464989545" sldId="288"/>
            <ac:spMk id="3" creationId="{EE8B198D-8BE6-9E2E-7769-24879F219A03}"/>
          </ac:spMkLst>
        </pc:spChg>
      </pc:sldChg>
    </pc:docChg>
  </pc:docChgLst>
  <pc:docChgLst>
    <pc:chgData name="Mia Gerber (STADIO - Centurion)" userId="S::miag@stadio.ac.za::d3f4434c-cc81-4823-ad51-d563427b1762" providerId="AD" clId="Web-{46F81334-B582-6111-3115-66535A9BFA89}"/>
    <pc:docChg chg="modSld">
      <pc:chgData name="Mia Gerber (STADIO - Centurion)" userId="S::miag@stadio.ac.za::d3f4434c-cc81-4823-ad51-d563427b1762" providerId="AD" clId="Web-{46F81334-B582-6111-3115-66535A9BFA89}" dt="2024-03-28T06:06:58.547" v="18" actId="20577"/>
      <pc:docMkLst>
        <pc:docMk/>
      </pc:docMkLst>
      <pc:sldChg chg="modSp">
        <pc:chgData name="Mia Gerber (STADIO - Centurion)" userId="S::miag@stadio.ac.za::d3f4434c-cc81-4823-ad51-d563427b1762" providerId="AD" clId="Web-{46F81334-B582-6111-3115-66535A9BFA89}" dt="2024-03-28T06:06:58.547" v="18" actId="20577"/>
        <pc:sldMkLst>
          <pc:docMk/>
          <pc:sldMk cId="1447633131" sldId="284"/>
        </pc:sldMkLst>
        <pc:spChg chg="mod">
          <ac:chgData name="Mia Gerber (STADIO - Centurion)" userId="S::miag@stadio.ac.za::d3f4434c-cc81-4823-ad51-d563427b1762" providerId="AD" clId="Web-{46F81334-B582-6111-3115-66535A9BFA89}" dt="2024-03-28T06:06:58.547" v="18" actId="20577"/>
          <ac:spMkLst>
            <pc:docMk/>
            <pc:sldMk cId="1447633131" sldId="284"/>
            <ac:spMk id="3" creationId="{779E3BA7-5C41-20E4-949B-FF90620D9F24}"/>
          </ac:spMkLst>
        </pc:spChg>
      </pc:sldChg>
    </pc:docChg>
  </pc:docChgLst>
  <pc:docChgLst>
    <pc:chgData name="Mia Gerber (STADIO - Centurion)" userId="S::miag@stadio.ac.za::d3f4434c-cc81-4823-ad51-d563427b1762" providerId="AD" clId="Web-{847F5598-C1F0-70A2-DC04-9964251014BF}"/>
    <pc:docChg chg="addSld modSld">
      <pc:chgData name="Mia Gerber (STADIO - Centurion)" userId="S::miag@stadio.ac.za::d3f4434c-cc81-4823-ad51-d563427b1762" providerId="AD" clId="Web-{847F5598-C1F0-70A2-DC04-9964251014BF}" dt="2024-02-05T06:52:33.257" v="1443" actId="20577"/>
      <pc:docMkLst>
        <pc:docMk/>
      </pc:docMkLst>
      <pc:sldChg chg="modSp">
        <pc:chgData name="Mia Gerber (STADIO - Centurion)" userId="S::miag@stadio.ac.za::d3f4434c-cc81-4823-ad51-d563427b1762" providerId="AD" clId="Web-{847F5598-C1F0-70A2-DC04-9964251014BF}" dt="2024-02-05T06:12:56.894" v="128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847F5598-C1F0-70A2-DC04-9964251014BF}" dt="2024-02-05T06:08:50.952" v="3" actId="20577"/>
          <ac:spMkLst>
            <pc:docMk/>
            <pc:sldMk cId="3656451151" sldId="266"/>
            <ac:spMk id="2" creationId="{F488E935-76E5-4600-88F1-8D1D7D7AF1C2}"/>
          </ac:spMkLst>
        </pc:spChg>
        <pc:spChg chg="mod">
          <ac:chgData name="Mia Gerber (STADIO - Centurion)" userId="S::miag@stadio.ac.za::d3f4434c-cc81-4823-ad51-d563427b1762" providerId="AD" clId="Web-{847F5598-C1F0-70A2-DC04-9964251014BF}" dt="2024-02-05T06:12:56.894" v="128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addSp delSp modSp">
        <pc:chgData name="Mia Gerber (STADIO - Centurion)" userId="S::miag@stadio.ac.za::d3f4434c-cc81-4823-ad51-d563427b1762" providerId="AD" clId="Web-{847F5598-C1F0-70A2-DC04-9964251014BF}" dt="2024-02-05T06:29:09.727" v="773" actId="20577"/>
        <pc:sldMkLst>
          <pc:docMk/>
          <pc:sldMk cId="3990982004" sldId="267"/>
        </pc:sldMkLst>
        <pc:spChg chg="mod">
          <ac:chgData name="Mia Gerber (STADIO - Centurion)" userId="S::miag@stadio.ac.za::d3f4434c-cc81-4823-ad51-d563427b1762" providerId="AD" clId="Web-{847F5598-C1F0-70A2-DC04-9964251014BF}" dt="2024-02-05T06:11:26.111" v="46" actId="20577"/>
          <ac:spMkLst>
            <pc:docMk/>
            <pc:sldMk cId="3990982004" sldId="267"/>
            <ac:spMk id="2" creationId="{CF304153-0B93-40C6-9F73-9FD1EA099EE6}"/>
          </ac:spMkLst>
        </pc:spChg>
        <pc:spChg chg="add mod">
          <ac:chgData name="Mia Gerber (STADIO - Centurion)" userId="S::miag@stadio.ac.za::d3f4434c-cc81-4823-ad51-d563427b1762" providerId="AD" clId="Web-{847F5598-C1F0-70A2-DC04-9964251014BF}" dt="2024-02-05T06:29:09.727" v="773" actId="20577"/>
          <ac:spMkLst>
            <pc:docMk/>
            <pc:sldMk cId="3990982004" sldId="267"/>
            <ac:spMk id="4" creationId="{91E1A2CC-CAD7-5D11-0CF9-F1F5CD97ED0D}"/>
          </ac:spMkLst>
        </pc:spChg>
        <pc:spChg chg="del">
          <ac:chgData name="Mia Gerber (STADIO - Centurion)" userId="S::miag@stadio.ac.za::d3f4434c-cc81-4823-ad51-d563427b1762" providerId="AD" clId="Web-{847F5598-C1F0-70A2-DC04-9964251014BF}" dt="2024-02-05T06:09:51.328" v="18"/>
          <ac:spMkLst>
            <pc:docMk/>
            <pc:sldMk cId="3990982004" sldId="267"/>
            <ac:spMk id="6" creationId="{C8BDFA6C-C96F-4F5B-AFE8-4F95FEE8CDFE}"/>
          </ac:spMkLst>
        </pc:spChg>
        <pc:spChg chg="del">
          <ac:chgData name="Mia Gerber (STADIO - Centurion)" userId="S::miag@stadio.ac.za::d3f4434c-cc81-4823-ad51-d563427b1762" providerId="AD" clId="Web-{847F5598-C1F0-70A2-DC04-9964251014BF}" dt="2024-02-05T06:10:39.532" v="28"/>
          <ac:spMkLst>
            <pc:docMk/>
            <pc:sldMk cId="3990982004" sldId="267"/>
            <ac:spMk id="7" creationId="{74A94B73-C6D2-48C3-9E04-BDA3FB245D6C}"/>
          </ac:spMkLst>
        </pc:spChg>
        <pc:picChg chg="del">
          <ac:chgData name="Mia Gerber (STADIO - Centurion)" userId="S::miag@stadio.ac.za::d3f4434c-cc81-4823-ad51-d563427b1762" providerId="AD" clId="Web-{847F5598-C1F0-70A2-DC04-9964251014BF}" dt="2024-02-05T06:09:51.328" v="18"/>
          <ac:picMkLst>
            <pc:docMk/>
            <pc:sldMk cId="3990982004" sldId="267"/>
            <ac:picMk id="5" creationId="{315E9A25-FCB2-4859-BE4E-36C691D9975C}"/>
          </ac:picMkLst>
        </pc:picChg>
      </pc:sldChg>
      <pc:sldChg chg="modSp new">
        <pc:chgData name="Mia Gerber (STADIO - Centurion)" userId="S::miag@stadio.ac.za::d3f4434c-cc81-4823-ad51-d563427b1762" providerId="AD" clId="Web-{847F5598-C1F0-70A2-DC04-9964251014BF}" dt="2024-02-05T06:19:45.309" v="327" actId="20577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847F5598-C1F0-70A2-DC04-9964251014BF}" dt="2024-02-05T06:13:45.333" v="190" actId="20577"/>
          <ac:spMkLst>
            <pc:docMk/>
            <pc:sldMk cId="1268552804" sldId="269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847F5598-C1F0-70A2-DC04-9964251014BF}" dt="2024-02-05T06:19:45.309" v="327" actId="20577"/>
          <ac:spMkLst>
            <pc:docMk/>
            <pc:sldMk cId="1268552804" sldId="269"/>
            <ac:spMk id="3" creationId="{A7017CB6-8106-B653-75C6-78EB0DEE2036}"/>
          </ac:spMkLst>
        </pc:spChg>
      </pc:sldChg>
      <pc:sldChg chg="modSp new">
        <pc:chgData name="Mia Gerber (STADIO - Centurion)" userId="S::miag@stadio.ac.za::d3f4434c-cc81-4823-ad51-d563427b1762" providerId="AD" clId="Web-{847F5598-C1F0-70A2-DC04-9964251014BF}" dt="2024-02-05T06:43:17.573" v="1372" actId="20577"/>
        <pc:sldMkLst>
          <pc:docMk/>
          <pc:sldMk cId="2039666279" sldId="270"/>
        </pc:sldMkLst>
        <pc:spChg chg="mod">
          <ac:chgData name="Mia Gerber (STADIO - Centurion)" userId="S::miag@stadio.ac.za::d3f4434c-cc81-4823-ad51-d563427b1762" providerId="AD" clId="Web-{847F5598-C1F0-70A2-DC04-9964251014BF}" dt="2024-02-05T06:13:54.364" v="198" actId="20577"/>
          <ac:spMkLst>
            <pc:docMk/>
            <pc:sldMk cId="2039666279" sldId="270"/>
            <ac:spMk id="2" creationId="{B1BB80E6-B1AB-10E2-D183-90DB1EEC634F}"/>
          </ac:spMkLst>
        </pc:spChg>
        <pc:spChg chg="mod">
          <ac:chgData name="Mia Gerber (STADIO - Centurion)" userId="S::miag@stadio.ac.za::d3f4434c-cc81-4823-ad51-d563427b1762" providerId="AD" clId="Web-{847F5598-C1F0-70A2-DC04-9964251014BF}" dt="2024-02-05T06:43:17.573" v="1372" actId="20577"/>
          <ac:spMkLst>
            <pc:docMk/>
            <pc:sldMk cId="2039666279" sldId="270"/>
            <ac:spMk id="3" creationId="{4AE2648F-A68E-229A-F4D7-13A1E44B7C64}"/>
          </ac:spMkLst>
        </pc:spChg>
      </pc:sldChg>
      <pc:sldChg chg="modSp new">
        <pc:chgData name="Mia Gerber (STADIO - Centurion)" userId="S::miag@stadio.ac.za::d3f4434c-cc81-4823-ad51-d563427b1762" providerId="AD" clId="Web-{847F5598-C1F0-70A2-DC04-9964251014BF}" dt="2024-02-05T06:52:33.257" v="1443" actId="20577"/>
        <pc:sldMkLst>
          <pc:docMk/>
          <pc:sldMk cId="828333191" sldId="271"/>
        </pc:sldMkLst>
        <pc:spChg chg="mod">
          <ac:chgData name="Mia Gerber (STADIO - Centurion)" userId="S::miag@stadio.ac.za::d3f4434c-cc81-4823-ad51-d563427b1762" providerId="AD" clId="Web-{847F5598-C1F0-70A2-DC04-9964251014BF}" dt="2024-02-05T06:14:05.396" v="208" actId="20577"/>
          <ac:spMkLst>
            <pc:docMk/>
            <pc:sldMk cId="828333191" sldId="271"/>
            <ac:spMk id="2" creationId="{8212C9F7-F8F6-F26B-65E5-256BB4B42404}"/>
          </ac:spMkLst>
        </pc:spChg>
        <pc:spChg chg="mod">
          <ac:chgData name="Mia Gerber (STADIO - Centurion)" userId="S::miag@stadio.ac.za::d3f4434c-cc81-4823-ad51-d563427b1762" providerId="AD" clId="Web-{847F5598-C1F0-70A2-DC04-9964251014BF}" dt="2024-02-05T06:52:33.257" v="1443" actId="20577"/>
          <ac:spMkLst>
            <pc:docMk/>
            <pc:sldMk cId="828333191" sldId="271"/>
            <ac:spMk id="3" creationId="{AB3E16BF-47C3-0BDF-6D74-36F37BD5F138}"/>
          </ac:spMkLst>
        </pc:spChg>
      </pc:sldChg>
      <pc:sldChg chg="addSp delSp modSp new">
        <pc:chgData name="Mia Gerber (STADIO - Centurion)" userId="S::miag@stadio.ac.za::d3f4434c-cc81-4823-ad51-d563427b1762" providerId="AD" clId="Web-{847F5598-C1F0-70A2-DC04-9964251014BF}" dt="2024-02-05T06:41:28.790" v="1365"/>
        <pc:sldMkLst>
          <pc:docMk/>
          <pc:sldMk cId="141964732" sldId="272"/>
        </pc:sldMkLst>
        <pc:spChg chg="mod">
          <ac:chgData name="Mia Gerber (STADIO - Centurion)" userId="S::miag@stadio.ac.za::d3f4434c-cc81-4823-ad51-d563427b1762" providerId="AD" clId="Web-{847F5598-C1F0-70A2-DC04-9964251014BF}" dt="2024-02-05T06:32:55.920" v="975"/>
          <ac:spMkLst>
            <pc:docMk/>
            <pc:sldMk cId="141964732" sldId="272"/>
            <ac:spMk id="2" creationId="{38875EF6-635A-E13D-419C-B704DE6762E0}"/>
          </ac:spMkLst>
        </pc:spChg>
        <pc:spChg chg="add del">
          <ac:chgData name="Mia Gerber (STADIO - Centurion)" userId="S::miag@stadio.ac.za::d3f4434c-cc81-4823-ad51-d563427b1762" providerId="AD" clId="Web-{847F5598-C1F0-70A2-DC04-9964251014BF}" dt="2024-02-05T06:32:51.091" v="974"/>
          <ac:spMkLst>
            <pc:docMk/>
            <pc:sldMk cId="141964732" sldId="272"/>
            <ac:spMk id="3" creationId="{46101313-05CB-32EB-9644-44B06BD486A4}"/>
          </ac:spMkLst>
        </pc:spChg>
        <pc:spChg chg="add mod">
          <ac:chgData name="Mia Gerber (STADIO - Centurion)" userId="S::miag@stadio.ac.za::d3f4434c-cc81-4823-ad51-d563427b1762" providerId="AD" clId="Web-{847F5598-C1F0-70A2-DC04-9964251014BF}" dt="2024-02-05T06:39:15.256" v="1283" actId="20577"/>
          <ac:spMkLst>
            <pc:docMk/>
            <pc:sldMk cId="141964732" sldId="272"/>
            <ac:spMk id="7" creationId="{66260298-E31D-D248-B7C3-8F501DBE5C36}"/>
          </ac:spMkLst>
        </pc:spChg>
        <pc:graphicFrameChg chg="add mod modGraphic">
          <ac:chgData name="Mia Gerber (STADIO - Centurion)" userId="S::miag@stadio.ac.za::d3f4434c-cc81-4823-ad51-d563427b1762" providerId="AD" clId="Web-{847F5598-C1F0-70A2-DC04-9964251014BF}" dt="2024-02-05T06:41:28.790" v="1365"/>
          <ac:graphicFrameMkLst>
            <pc:docMk/>
            <pc:sldMk cId="141964732" sldId="272"/>
            <ac:graphicFrameMk id="5" creationId="{1CD255AC-9911-D710-C323-8442661722D1}"/>
          </ac:graphicFrameMkLst>
        </pc:graphicFrameChg>
      </pc:sldChg>
      <pc:sldChg chg="modSp new">
        <pc:chgData name="Mia Gerber (STADIO - Centurion)" userId="S::miag@stadio.ac.za::d3f4434c-cc81-4823-ad51-d563427b1762" providerId="AD" clId="Web-{847F5598-C1F0-70A2-DC04-9964251014BF}" dt="2024-02-05T06:30:31.198" v="899" actId="20577"/>
        <pc:sldMkLst>
          <pc:docMk/>
          <pc:sldMk cId="990029053" sldId="273"/>
        </pc:sldMkLst>
        <pc:spChg chg="mod">
          <ac:chgData name="Mia Gerber (STADIO - Centurion)" userId="S::miag@stadio.ac.za::d3f4434c-cc81-4823-ad51-d563427b1762" providerId="AD" clId="Web-{847F5598-C1F0-70A2-DC04-9964251014BF}" dt="2024-02-05T06:29:22.603" v="788" actId="20577"/>
          <ac:spMkLst>
            <pc:docMk/>
            <pc:sldMk cId="990029053" sldId="273"/>
            <ac:spMk id="2" creationId="{88EC70B1-C568-95A7-9E04-2A1A518726F8}"/>
          </ac:spMkLst>
        </pc:spChg>
        <pc:spChg chg="mod">
          <ac:chgData name="Mia Gerber (STADIO - Centurion)" userId="S::miag@stadio.ac.za::d3f4434c-cc81-4823-ad51-d563427b1762" providerId="AD" clId="Web-{847F5598-C1F0-70A2-DC04-9964251014BF}" dt="2024-02-05T06:30:31.198" v="899" actId="20577"/>
          <ac:spMkLst>
            <pc:docMk/>
            <pc:sldMk cId="990029053" sldId="273"/>
            <ac:spMk id="3" creationId="{15FF2BFD-D135-1AF6-CDD6-8CE7D4EF94CE}"/>
          </ac:spMkLst>
        </pc:spChg>
      </pc:sldChg>
      <pc:sldChg chg="addSp delSp modSp new">
        <pc:chgData name="Mia Gerber (STADIO - Centurion)" userId="S::miag@stadio.ac.za::d3f4434c-cc81-4823-ad51-d563427b1762" providerId="AD" clId="Web-{847F5598-C1F0-70A2-DC04-9964251014BF}" dt="2024-02-05T06:33:32.077" v="998"/>
        <pc:sldMkLst>
          <pc:docMk/>
          <pc:sldMk cId="200809142" sldId="274"/>
        </pc:sldMkLst>
        <pc:spChg chg="mod">
          <ac:chgData name="Mia Gerber (STADIO - Centurion)" userId="S::miag@stadio.ac.za::d3f4434c-cc81-4823-ad51-d563427b1762" providerId="AD" clId="Web-{847F5598-C1F0-70A2-DC04-9964251014BF}" dt="2024-02-05T06:14:42.178" v="247" actId="20577"/>
          <ac:spMkLst>
            <pc:docMk/>
            <pc:sldMk cId="200809142" sldId="274"/>
            <ac:spMk id="2" creationId="{21AB6FC5-E65E-0A88-8EB6-1D2FECDC090A}"/>
          </ac:spMkLst>
        </pc:spChg>
        <pc:spChg chg="del">
          <ac:chgData name="Mia Gerber (STADIO - Centurion)" userId="S::miag@stadio.ac.za::d3f4434c-cc81-4823-ad51-d563427b1762" providerId="AD" clId="Web-{847F5598-C1F0-70A2-DC04-9964251014BF}" dt="2024-02-05T06:22:07.578" v="433"/>
          <ac:spMkLst>
            <pc:docMk/>
            <pc:sldMk cId="200809142" sldId="274"/>
            <ac:spMk id="3" creationId="{90B965BE-370A-2C91-4745-EA57F2F438BA}"/>
          </ac:spMkLst>
        </pc:spChg>
        <pc:spChg chg="add del mod">
          <ac:chgData name="Mia Gerber (STADIO - Centurion)" userId="S::miag@stadio.ac.za::d3f4434c-cc81-4823-ad51-d563427b1762" providerId="AD" clId="Web-{847F5598-C1F0-70A2-DC04-9964251014BF}" dt="2024-02-05T06:33:19.639" v="979"/>
          <ac:spMkLst>
            <pc:docMk/>
            <pc:sldMk cId="200809142" sldId="274"/>
            <ac:spMk id="6" creationId="{DD311D54-0024-F1A6-39BB-4AF6E3F88AAC}"/>
          </ac:spMkLst>
        </pc:spChg>
        <pc:graphicFrameChg chg="add del mod ord modGraphic">
          <ac:chgData name="Mia Gerber (STADIO - Centurion)" userId="S::miag@stadio.ac.za::d3f4434c-cc81-4823-ad51-d563427b1762" providerId="AD" clId="Web-{847F5598-C1F0-70A2-DC04-9964251014BF}" dt="2024-02-05T06:33:15.451" v="977"/>
          <ac:graphicFrameMkLst>
            <pc:docMk/>
            <pc:sldMk cId="200809142" sldId="274"/>
            <ac:graphicFrameMk id="4" creationId="{83B2759D-6244-A56F-61FF-99CACFD87622}"/>
          </ac:graphicFrameMkLst>
        </pc:graphicFrameChg>
        <pc:graphicFrameChg chg="add mod modGraphic">
          <ac:chgData name="Mia Gerber (STADIO - Centurion)" userId="S::miag@stadio.ac.za::d3f4434c-cc81-4823-ad51-d563427b1762" providerId="AD" clId="Web-{847F5598-C1F0-70A2-DC04-9964251014BF}" dt="2024-02-05T06:33:32.077" v="998"/>
          <ac:graphicFrameMkLst>
            <pc:docMk/>
            <pc:sldMk cId="200809142" sldId="274"/>
            <ac:graphicFrameMk id="8" creationId="{705906A3-B8F7-EBE0-6DBC-C3FB71EB98EF}"/>
          </ac:graphicFrameMkLst>
        </pc:graphicFrameChg>
      </pc:sldChg>
      <pc:sldChg chg="modSp add replId">
        <pc:chgData name="Mia Gerber (STADIO - Centurion)" userId="S::miag@stadio.ac.za::d3f4434c-cc81-4823-ad51-d563427b1762" providerId="AD" clId="Web-{847F5598-C1F0-70A2-DC04-9964251014BF}" dt="2024-02-05T06:21:47.077" v="432" actId="20577"/>
        <pc:sldMkLst>
          <pc:docMk/>
          <pc:sldMk cId="1909704959" sldId="275"/>
        </pc:sldMkLst>
        <pc:spChg chg="mod">
          <ac:chgData name="Mia Gerber (STADIO - Centurion)" userId="S::miag@stadio.ac.za::d3f4434c-cc81-4823-ad51-d563427b1762" providerId="AD" clId="Web-{847F5598-C1F0-70A2-DC04-9964251014BF}" dt="2024-02-05T06:21:47.077" v="432" actId="20577"/>
          <ac:spMkLst>
            <pc:docMk/>
            <pc:sldMk cId="1909704959" sldId="275"/>
            <ac:spMk id="3" creationId="{A7017CB6-8106-B653-75C6-78EB0DEE2036}"/>
          </ac:spMkLst>
        </pc:spChg>
      </pc:sldChg>
    </pc:docChg>
  </pc:docChgLst>
  <pc:docChgLst>
    <pc:chgData name="Mia Gerber (STADIO - Centurion)" userId="S::miag@stadio.ac.za::d3f4434c-cc81-4823-ad51-d563427b1762" providerId="AD" clId="Web-{56F51FEF-405D-5694-1A8A-E96C0B33921B}"/>
    <pc:docChg chg="addSld delSld modSld sldOrd">
      <pc:chgData name="Mia Gerber (STADIO - Centurion)" userId="S::miag@stadio.ac.za::d3f4434c-cc81-4823-ad51-d563427b1762" providerId="AD" clId="Web-{56F51FEF-405D-5694-1A8A-E96C0B33921B}" dt="2024-03-17T11:48:50.605" v="369" actId="20577"/>
      <pc:docMkLst>
        <pc:docMk/>
      </pc:docMkLst>
      <pc:sldChg chg="modSp">
        <pc:chgData name="Mia Gerber (STADIO - Centurion)" userId="S::miag@stadio.ac.za::d3f4434c-cc81-4823-ad51-d563427b1762" providerId="AD" clId="Web-{56F51FEF-405D-5694-1A8A-E96C0B33921B}" dt="2024-03-17T11:24:35.447" v="22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56F51FEF-405D-5694-1A8A-E96C0B33921B}" dt="2024-03-17T11:24:35.447" v="22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del">
        <pc:chgData name="Mia Gerber (STADIO - Centurion)" userId="S::miag@stadio.ac.za::d3f4434c-cc81-4823-ad51-d563427b1762" providerId="AD" clId="Web-{56F51FEF-405D-5694-1A8A-E96C0B33921B}" dt="2024-03-17T11:25:43.796" v="23"/>
        <pc:sldMkLst>
          <pc:docMk/>
          <pc:sldMk cId="3990982004" sldId="267"/>
        </pc:sldMkLst>
      </pc:sldChg>
      <pc:sldChg chg="addSp delSp modSp delAnim">
        <pc:chgData name="Mia Gerber (STADIO - Centurion)" userId="S::miag@stadio.ac.za::d3f4434c-cc81-4823-ad51-d563427b1762" providerId="AD" clId="Web-{56F51FEF-405D-5694-1A8A-E96C0B33921B}" dt="2024-03-17T11:27:33.038" v="31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56F51FEF-405D-5694-1A8A-E96C0B33921B}" dt="2024-03-17T11:25:47.077" v="24" actId="20577"/>
          <ac:spMkLst>
            <pc:docMk/>
            <pc:sldMk cId="1268552804" sldId="269"/>
            <ac:spMk id="2" creationId="{83990F5B-1A9B-C7DE-CFC6-EA6A151C9873}"/>
          </ac:spMkLst>
        </pc:spChg>
        <pc:spChg chg="del mod">
          <ac:chgData name="Mia Gerber (STADIO - Centurion)" userId="S::miag@stadio.ac.za::d3f4434c-cc81-4823-ad51-d563427b1762" providerId="AD" clId="Web-{56F51FEF-405D-5694-1A8A-E96C0B33921B}" dt="2024-03-17T11:27:33.038" v="31"/>
          <ac:spMkLst>
            <pc:docMk/>
            <pc:sldMk cId="1268552804" sldId="269"/>
            <ac:spMk id="3" creationId="{A7017CB6-8106-B653-75C6-78EB0DEE2036}"/>
          </ac:spMkLst>
        </pc:spChg>
        <pc:picChg chg="add mod ord">
          <ac:chgData name="Mia Gerber (STADIO - Centurion)" userId="S::miag@stadio.ac.za::d3f4434c-cc81-4823-ad51-d563427b1762" providerId="AD" clId="Web-{56F51FEF-405D-5694-1A8A-E96C0B33921B}" dt="2024-03-17T11:27:33.038" v="31"/>
          <ac:picMkLst>
            <pc:docMk/>
            <pc:sldMk cId="1268552804" sldId="269"/>
            <ac:picMk id="4" creationId="{387E8C71-1CDA-6A1B-F812-4CCF9DE49178}"/>
          </ac:picMkLst>
        </pc:picChg>
      </pc:sldChg>
      <pc:sldChg chg="del">
        <pc:chgData name="Mia Gerber (STADIO - Centurion)" userId="S::miag@stadio.ac.za::d3f4434c-cc81-4823-ad51-d563427b1762" providerId="AD" clId="Web-{56F51FEF-405D-5694-1A8A-E96C0B33921B}" dt="2024-03-17T11:25:54.656" v="29"/>
        <pc:sldMkLst>
          <pc:docMk/>
          <pc:sldMk cId="2039666279" sldId="270"/>
        </pc:sldMkLst>
      </pc:sldChg>
      <pc:sldChg chg="del">
        <pc:chgData name="Mia Gerber (STADIO - Centurion)" userId="S::miag@stadio.ac.za::d3f4434c-cc81-4823-ad51-d563427b1762" providerId="AD" clId="Web-{56F51FEF-405D-5694-1A8A-E96C0B33921B}" dt="2024-03-17T11:25:54.656" v="28"/>
        <pc:sldMkLst>
          <pc:docMk/>
          <pc:sldMk cId="828333191" sldId="271"/>
        </pc:sldMkLst>
      </pc:sldChg>
      <pc:sldChg chg="del">
        <pc:chgData name="Mia Gerber (STADIO - Centurion)" userId="S::miag@stadio.ac.za::d3f4434c-cc81-4823-ad51-d563427b1762" providerId="AD" clId="Web-{56F51FEF-405D-5694-1A8A-E96C0B33921B}" dt="2024-03-17T11:25:54.656" v="27"/>
        <pc:sldMkLst>
          <pc:docMk/>
          <pc:sldMk cId="141964732" sldId="272"/>
        </pc:sldMkLst>
      </pc:sldChg>
      <pc:sldChg chg="del">
        <pc:chgData name="Mia Gerber (STADIO - Centurion)" userId="S::miag@stadio.ac.za::d3f4434c-cc81-4823-ad51-d563427b1762" providerId="AD" clId="Web-{56F51FEF-405D-5694-1A8A-E96C0B33921B}" dt="2024-03-17T11:25:54.656" v="26"/>
        <pc:sldMkLst>
          <pc:docMk/>
          <pc:sldMk cId="990029053" sldId="273"/>
        </pc:sldMkLst>
      </pc:sldChg>
      <pc:sldChg chg="del">
        <pc:chgData name="Mia Gerber (STADIO - Centurion)" userId="S::miag@stadio.ac.za::d3f4434c-cc81-4823-ad51-d563427b1762" providerId="AD" clId="Web-{56F51FEF-405D-5694-1A8A-E96C0B33921B}" dt="2024-03-17T11:25:54.656" v="30"/>
        <pc:sldMkLst>
          <pc:docMk/>
          <pc:sldMk cId="200809142" sldId="274"/>
        </pc:sldMkLst>
      </pc:sldChg>
      <pc:sldChg chg="modSp">
        <pc:chgData name="Mia Gerber (STADIO - Centurion)" userId="S::miag@stadio.ac.za::d3f4434c-cc81-4823-ad51-d563427b1762" providerId="AD" clId="Web-{56F51FEF-405D-5694-1A8A-E96C0B33921B}" dt="2024-03-17T11:30:08.721" v="144" actId="20577"/>
        <pc:sldMkLst>
          <pc:docMk/>
          <pc:sldMk cId="1909704959" sldId="275"/>
        </pc:sldMkLst>
        <pc:spChg chg="mod">
          <ac:chgData name="Mia Gerber (STADIO - Centurion)" userId="S::miag@stadio.ac.za::d3f4434c-cc81-4823-ad51-d563427b1762" providerId="AD" clId="Web-{56F51FEF-405D-5694-1A8A-E96C0B33921B}" dt="2024-03-17T11:29:39.953" v="109" actId="20577"/>
          <ac:spMkLst>
            <pc:docMk/>
            <pc:sldMk cId="1909704959" sldId="275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56F51FEF-405D-5694-1A8A-E96C0B33921B}" dt="2024-03-17T11:30:08.721" v="144" actId="20577"/>
          <ac:spMkLst>
            <pc:docMk/>
            <pc:sldMk cId="1909704959" sldId="275"/>
            <ac:spMk id="3" creationId="{A7017CB6-8106-B653-75C6-78EB0DEE2036}"/>
          </ac:spMkLst>
        </pc:spChg>
      </pc:sldChg>
      <pc:sldChg chg="modSp add replId">
        <pc:chgData name="Mia Gerber (STADIO - Centurion)" userId="S::miag@stadio.ac.za::d3f4434c-cc81-4823-ad51-d563427b1762" providerId="AD" clId="Web-{56F51FEF-405D-5694-1A8A-E96C0B33921B}" dt="2024-03-17T11:30:03.142" v="140" actId="20577"/>
        <pc:sldMkLst>
          <pc:docMk/>
          <pc:sldMk cId="841252603" sldId="276"/>
        </pc:sldMkLst>
        <pc:spChg chg="mod">
          <ac:chgData name="Mia Gerber (STADIO - Centurion)" userId="S::miag@stadio.ac.za::d3f4434c-cc81-4823-ad51-d563427b1762" providerId="AD" clId="Web-{56F51FEF-405D-5694-1A8A-E96C0B33921B}" dt="2024-03-17T11:29:52.517" v="137" actId="20577"/>
          <ac:spMkLst>
            <pc:docMk/>
            <pc:sldMk cId="841252603" sldId="276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56F51FEF-405D-5694-1A8A-E96C0B33921B}" dt="2024-03-17T11:30:03.142" v="140" actId="20577"/>
          <ac:spMkLst>
            <pc:docMk/>
            <pc:sldMk cId="841252603" sldId="276"/>
            <ac:spMk id="3" creationId="{A7017CB6-8106-B653-75C6-78EB0DEE2036}"/>
          </ac:spMkLst>
        </pc:spChg>
      </pc:sldChg>
      <pc:sldChg chg="modSp add replId">
        <pc:chgData name="Mia Gerber (STADIO - Centurion)" userId="S::miag@stadio.ac.za::d3f4434c-cc81-4823-ad51-d563427b1762" providerId="AD" clId="Web-{56F51FEF-405D-5694-1A8A-E96C0B33921B}" dt="2024-03-17T11:48:50.605" v="369" actId="20577"/>
        <pc:sldMkLst>
          <pc:docMk/>
          <pc:sldMk cId="4193918366" sldId="277"/>
        </pc:sldMkLst>
        <pc:spChg chg="mod">
          <ac:chgData name="Mia Gerber (STADIO - Centurion)" userId="S::miag@stadio.ac.za::d3f4434c-cc81-4823-ad51-d563427b1762" providerId="AD" clId="Web-{56F51FEF-405D-5694-1A8A-E96C0B33921B}" dt="2024-03-17T11:33:16.438" v="206" actId="20577"/>
          <ac:spMkLst>
            <pc:docMk/>
            <pc:sldMk cId="4193918366" sldId="277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56F51FEF-405D-5694-1A8A-E96C0B33921B}" dt="2024-03-17T11:48:50.605" v="369" actId="20577"/>
          <ac:spMkLst>
            <pc:docMk/>
            <pc:sldMk cId="4193918366" sldId="277"/>
            <ac:spMk id="3" creationId="{A7017CB6-8106-B653-75C6-78EB0DEE2036}"/>
          </ac:spMkLst>
        </pc:spChg>
      </pc:sldChg>
      <pc:sldChg chg="modSp add ord replId">
        <pc:chgData name="Mia Gerber (STADIO - Centurion)" userId="S::miag@stadio.ac.za::d3f4434c-cc81-4823-ad51-d563427b1762" providerId="AD" clId="Web-{56F51FEF-405D-5694-1A8A-E96C0B33921B}" dt="2024-03-17T11:28:40.840" v="62"/>
        <pc:sldMkLst>
          <pc:docMk/>
          <pc:sldMk cId="3050316331" sldId="278"/>
        </pc:sldMkLst>
        <pc:spChg chg="mod">
          <ac:chgData name="Mia Gerber (STADIO - Centurion)" userId="S::miag@stadio.ac.za::d3f4434c-cc81-4823-ad51-d563427b1762" providerId="AD" clId="Web-{56F51FEF-405D-5694-1A8A-E96C0B33921B}" dt="2024-03-17T11:28:29.292" v="58" actId="20577"/>
          <ac:spMkLst>
            <pc:docMk/>
            <pc:sldMk cId="3050316331" sldId="278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56F51FEF-405D-5694-1A8A-E96C0B33921B}" dt="2024-03-17T11:28:37.902" v="61" actId="20577"/>
          <ac:spMkLst>
            <pc:docMk/>
            <pc:sldMk cId="3050316331" sldId="278"/>
            <ac:spMk id="3" creationId="{A7017CB6-8106-B653-75C6-78EB0DEE2036}"/>
          </ac:spMkLst>
        </pc:spChg>
      </pc:sldChg>
    </pc:docChg>
  </pc:docChgLst>
  <pc:docChgLst>
    <pc:chgData name="Mia Gerber (STADIO - Centurion)" userId="S::miag@stadio.ac.za::d3f4434c-cc81-4823-ad51-d563427b1762" providerId="AD" clId="Web-{CDD890E0-D507-B9C2-01D4-50B7248C3E29}"/>
    <pc:docChg chg="modSld">
      <pc:chgData name="Mia Gerber (STADIO - Centurion)" userId="S::miag@stadio.ac.za::d3f4434c-cc81-4823-ad51-d563427b1762" providerId="AD" clId="Web-{CDD890E0-D507-B9C2-01D4-50B7248C3E29}" dt="2024-03-11T08:36:15.944" v="0"/>
      <pc:docMkLst>
        <pc:docMk/>
      </pc:docMkLst>
      <pc:sldChg chg="addAnim">
        <pc:chgData name="Mia Gerber (STADIO - Centurion)" userId="S::miag@stadio.ac.za::d3f4434c-cc81-4823-ad51-d563427b1762" providerId="AD" clId="Web-{CDD890E0-D507-B9C2-01D4-50B7248C3E29}" dt="2024-03-11T08:36:15.944" v="0"/>
        <pc:sldMkLst>
          <pc:docMk/>
          <pc:sldMk cId="990029053" sldId="273"/>
        </pc:sldMkLst>
      </pc:sldChg>
    </pc:docChg>
  </pc:docChgLst>
  <pc:docChgLst>
    <pc:chgData name="Mia Gerber (STADIO - Centurion)" userId="S::miag@stadio.ac.za::d3f4434c-cc81-4823-ad51-d563427b1762" providerId="AD" clId="Web-{95616594-9F04-1412-6C03-040F032F93E6}"/>
    <pc:docChg chg="addSld delSld modSld sldOrd">
      <pc:chgData name="Mia Gerber (STADIO - Centurion)" userId="S::miag@stadio.ac.za::d3f4434c-cc81-4823-ad51-d563427b1762" providerId="AD" clId="Web-{95616594-9F04-1412-6C03-040F032F93E6}" dt="2024-03-28T06:03:21.289" v="1885"/>
      <pc:docMkLst>
        <pc:docMk/>
      </pc:docMkLst>
      <pc:sldChg chg="modSp">
        <pc:chgData name="Mia Gerber (STADIO - Centurion)" userId="S::miag@stadio.ac.za::d3f4434c-cc81-4823-ad51-d563427b1762" providerId="AD" clId="Web-{95616594-9F04-1412-6C03-040F032F93E6}" dt="2024-03-27T17:05:22.750" v="45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95616594-9F04-1412-6C03-040F032F93E6}" dt="2024-03-27T17:05:22.750" v="45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addSp delSp modSp addAnim delAnim">
        <pc:chgData name="Mia Gerber (STADIO - Centurion)" userId="S::miag@stadio.ac.za::d3f4434c-cc81-4823-ad51-d563427b1762" providerId="AD" clId="Web-{95616594-9F04-1412-6C03-040F032F93E6}" dt="2024-03-28T06:00:19.626" v="1884" actId="20577"/>
        <pc:sldMkLst>
          <pc:docMk/>
          <pc:sldMk cId="4270310816" sldId="279"/>
        </pc:sldMkLst>
        <pc:spChg chg="mod">
          <ac:chgData name="Mia Gerber (STADIO - Centurion)" userId="S::miag@stadio.ac.za::d3f4434c-cc81-4823-ad51-d563427b1762" providerId="AD" clId="Web-{95616594-9F04-1412-6C03-040F032F93E6}" dt="2024-03-27T17:06:13.096" v="72" actId="20577"/>
          <ac:spMkLst>
            <pc:docMk/>
            <pc:sldMk cId="4270310816" sldId="279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5616594-9F04-1412-6C03-040F032F93E6}" dt="2024-03-28T06:00:19.626" v="1884" actId="20577"/>
          <ac:spMkLst>
            <pc:docMk/>
            <pc:sldMk cId="4270310816" sldId="279"/>
            <ac:spMk id="5" creationId="{F0E410BB-7F0C-824A-D91E-533F35A1027E}"/>
          </ac:spMkLst>
        </pc:spChg>
        <pc:picChg chg="del">
          <ac:chgData name="Mia Gerber (STADIO - Centurion)" userId="S::miag@stadio.ac.za::d3f4434c-cc81-4823-ad51-d563427b1762" providerId="AD" clId="Web-{95616594-9F04-1412-6C03-040F032F93E6}" dt="2024-03-27T17:05:25.594" v="49"/>
          <ac:picMkLst>
            <pc:docMk/>
            <pc:sldMk cId="4270310816" sldId="279"/>
            <ac:picMk id="3" creationId="{535CC9E1-E19B-D86A-A4B9-44D9DA2A874A}"/>
          </ac:picMkLst>
        </pc:picChg>
        <pc:picChg chg="del">
          <ac:chgData name="Mia Gerber (STADIO - Centurion)" userId="S::miag@stadio.ac.za::d3f4434c-cc81-4823-ad51-d563427b1762" providerId="AD" clId="Web-{95616594-9F04-1412-6C03-040F032F93E6}" dt="2024-03-27T17:05:24.797" v="46"/>
          <ac:picMkLst>
            <pc:docMk/>
            <pc:sldMk cId="4270310816" sldId="279"/>
            <ac:picMk id="4" creationId="{DE3FB75A-C7DA-88B1-27F6-7D980BFA1A8D}"/>
          </ac:picMkLst>
        </pc:picChg>
        <pc:picChg chg="del">
          <ac:chgData name="Mia Gerber (STADIO - Centurion)" userId="S::miag@stadio.ac.za::d3f4434c-cc81-4823-ad51-d563427b1762" providerId="AD" clId="Web-{95616594-9F04-1412-6C03-040F032F93E6}" dt="2024-03-27T17:05:25.282" v="47"/>
          <ac:picMkLst>
            <pc:docMk/>
            <pc:sldMk cId="4270310816" sldId="279"/>
            <ac:picMk id="6" creationId="{1B41833E-C9E3-809E-2A58-6BB769C395A0}"/>
          </ac:picMkLst>
        </pc:picChg>
        <pc:picChg chg="del">
          <ac:chgData name="Mia Gerber (STADIO - Centurion)" userId="S::miag@stadio.ac.za::d3f4434c-cc81-4823-ad51-d563427b1762" providerId="AD" clId="Web-{95616594-9F04-1412-6C03-040F032F93E6}" dt="2024-03-27T17:05:25.297" v="48"/>
          <ac:picMkLst>
            <pc:docMk/>
            <pc:sldMk cId="4270310816" sldId="279"/>
            <ac:picMk id="7" creationId="{8182193E-A8BB-7373-B87C-729AEC2782FE}"/>
          </ac:picMkLst>
        </pc:picChg>
        <pc:picChg chg="add mod">
          <ac:chgData name="Mia Gerber (STADIO - Centurion)" userId="S::miag@stadio.ac.za::d3f4434c-cc81-4823-ad51-d563427b1762" providerId="AD" clId="Web-{95616594-9F04-1412-6C03-040F032F93E6}" dt="2024-03-27T17:10:01.089" v="292" actId="14100"/>
          <ac:picMkLst>
            <pc:docMk/>
            <pc:sldMk cId="4270310816" sldId="279"/>
            <ac:picMk id="8" creationId="{B7ECFCF0-E0BC-81DD-0BC8-B81CFF21BB34}"/>
          </ac:picMkLst>
        </pc:picChg>
      </pc:sldChg>
      <pc:sldChg chg="delSp modSp">
        <pc:chgData name="Mia Gerber (STADIO - Centurion)" userId="S::miag@stadio.ac.za::d3f4434c-cc81-4823-ad51-d563427b1762" providerId="AD" clId="Web-{95616594-9F04-1412-6C03-040F032F93E6}" dt="2024-03-28T05:59:48.906" v="1883" actId="20577"/>
        <pc:sldMkLst>
          <pc:docMk/>
          <pc:sldMk cId="1125269428" sldId="280"/>
        </pc:sldMkLst>
        <pc:spChg chg="mod">
          <ac:chgData name="Mia Gerber (STADIO - Centurion)" userId="S::miag@stadio.ac.za::d3f4434c-cc81-4823-ad51-d563427b1762" providerId="AD" clId="Web-{95616594-9F04-1412-6C03-040F032F93E6}" dt="2024-03-27T17:10:19.215" v="306" actId="20577"/>
          <ac:spMkLst>
            <pc:docMk/>
            <pc:sldMk cId="1125269428" sldId="280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5616594-9F04-1412-6C03-040F032F93E6}" dt="2024-03-28T05:59:48.906" v="1883" actId="20577"/>
          <ac:spMkLst>
            <pc:docMk/>
            <pc:sldMk cId="1125269428" sldId="280"/>
            <ac:spMk id="5" creationId="{F0E410BB-7F0C-824A-D91E-533F35A1027E}"/>
          </ac:spMkLst>
        </pc:spChg>
        <pc:picChg chg="del">
          <ac:chgData name="Mia Gerber (STADIO - Centurion)" userId="S::miag@stadio.ac.za::d3f4434c-cc81-4823-ad51-d563427b1762" providerId="AD" clId="Web-{95616594-9F04-1412-6C03-040F032F93E6}" dt="2024-03-27T17:10:21.996" v="308"/>
          <ac:picMkLst>
            <pc:docMk/>
            <pc:sldMk cId="1125269428" sldId="280"/>
            <ac:picMk id="3" creationId="{935207E4-EBED-8A8E-00AB-4028C2081A95}"/>
          </ac:picMkLst>
        </pc:picChg>
      </pc:sldChg>
      <pc:sldChg chg="modSp del">
        <pc:chgData name="Mia Gerber (STADIO - Centurion)" userId="S::miag@stadio.ac.za::d3f4434c-cc81-4823-ad51-d563427b1762" providerId="AD" clId="Web-{95616594-9F04-1412-6C03-040F032F93E6}" dt="2024-03-27T17:43:11.274" v="1570"/>
        <pc:sldMkLst>
          <pc:docMk/>
          <pc:sldMk cId="80873624" sldId="281"/>
        </pc:sldMkLst>
        <pc:spChg chg="mod">
          <ac:chgData name="Mia Gerber (STADIO - Centurion)" userId="S::miag@stadio.ac.za::d3f4434c-cc81-4823-ad51-d563427b1762" providerId="AD" clId="Web-{95616594-9F04-1412-6C03-040F032F93E6}" dt="2024-03-27T17:11:19.967" v="344" actId="20577"/>
          <ac:spMkLst>
            <pc:docMk/>
            <pc:sldMk cId="80873624" sldId="281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5616594-9F04-1412-6C03-040F032F93E6}" dt="2024-03-27T17:24:19.293" v="355" actId="20577"/>
          <ac:spMkLst>
            <pc:docMk/>
            <pc:sldMk cId="80873624" sldId="281"/>
            <ac:spMk id="5" creationId="{F0E410BB-7F0C-824A-D91E-533F35A1027E}"/>
          </ac:spMkLst>
        </pc:spChg>
      </pc:sldChg>
      <pc:sldChg chg="del">
        <pc:chgData name="Mia Gerber (STADIO - Centurion)" userId="S::miag@stadio.ac.za::d3f4434c-cc81-4823-ad51-d563427b1762" providerId="AD" clId="Web-{95616594-9F04-1412-6C03-040F032F93E6}" dt="2024-03-27T17:11:24.592" v="345"/>
        <pc:sldMkLst>
          <pc:docMk/>
          <pc:sldMk cId="1037002162" sldId="282"/>
        </pc:sldMkLst>
      </pc:sldChg>
      <pc:sldChg chg="del">
        <pc:chgData name="Mia Gerber (STADIO - Centurion)" userId="S::miag@stadio.ac.za::d3f4434c-cc81-4823-ad51-d563427b1762" providerId="AD" clId="Web-{95616594-9F04-1412-6C03-040F032F93E6}" dt="2024-03-27T17:24:51.091" v="377"/>
        <pc:sldMkLst>
          <pc:docMk/>
          <pc:sldMk cId="58824092" sldId="283"/>
        </pc:sldMkLst>
      </pc:sldChg>
      <pc:sldChg chg="modSp new">
        <pc:chgData name="Mia Gerber (STADIO - Centurion)" userId="S::miag@stadio.ac.za::d3f4434c-cc81-4823-ad51-d563427b1762" providerId="AD" clId="Web-{95616594-9F04-1412-6C03-040F032F93E6}" dt="2024-03-27T17:24:44.607" v="376" actId="20577"/>
        <pc:sldMkLst>
          <pc:docMk/>
          <pc:sldMk cId="1447633131" sldId="284"/>
        </pc:sldMkLst>
        <pc:spChg chg="mod">
          <ac:chgData name="Mia Gerber (STADIO - Centurion)" userId="S::miag@stadio.ac.za::d3f4434c-cc81-4823-ad51-d563427b1762" providerId="AD" clId="Web-{95616594-9F04-1412-6C03-040F032F93E6}" dt="2024-03-27T17:24:41.044" v="374" actId="20577"/>
          <ac:spMkLst>
            <pc:docMk/>
            <pc:sldMk cId="1447633131" sldId="284"/>
            <ac:spMk id="2" creationId="{383637A0-C989-9DCE-C4B1-A686EEE996E3}"/>
          </ac:spMkLst>
        </pc:spChg>
        <pc:spChg chg="mod">
          <ac:chgData name="Mia Gerber (STADIO - Centurion)" userId="S::miag@stadio.ac.za::d3f4434c-cc81-4823-ad51-d563427b1762" providerId="AD" clId="Web-{95616594-9F04-1412-6C03-040F032F93E6}" dt="2024-03-27T17:24:44.607" v="376" actId="20577"/>
          <ac:spMkLst>
            <pc:docMk/>
            <pc:sldMk cId="1447633131" sldId="284"/>
            <ac:spMk id="3" creationId="{779E3BA7-5C41-20E4-949B-FF90620D9F24}"/>
          </ac:spMkLst>
        </pc:spChg>
      </pc:sldChg>
      <pc:sldChg chg="addSp modSp add replId addAnim delAnim">
        <pc:chgData name="Mia Gerber (STADIO - Centurion)" userId="S::miag@stadio.ac.za::d3f4434c-cc81-4823-ad51-d563427b1762" providerId="AD" clId="Web-{95616594-9F04-1412-6C03-040F032F93E6}" dt="2024-03-27T17:50:19.040" v="1606" actId="1076"/>
        <pc:sldMkLst>
          <pc:docMk/>
          <pc:sldMk cId="1776165959" sldId="285"/>
        </pc:sldMkLst>
        <pc:spChg chg="mod">
          <ac:chgData name="Mia Gerber (STADIO - Centurion)" userId="S::miag@stadio.ac.za::d3f4434c-cc81-4823-ad51-d563427b1762" providerId="AD" clId="Web-{95616594-9F04-1412-6C03-040F032F93E6}" dt="2024-03-27T17:46:55.001" v="1590" actId="1076"/>
          <ac:spMkLst>
            <pc:docMk/>
            <pc:sldMk cId="1776165959" sldId="285"/>
            <ac:spMk id="5" creationId="{F0E410BB-7F0C-824A-D91E-533F35A1027E}"/>
          </ac:spMkLst>
        </pc:spChg>
        <pc:picChg chg="add mod">
          <ac:chgData name="Mia Gerber (STADIO - Centurion)" userId="S::miag@stadio.ac.za::d3f4434c-cc81-4823-ad51-d563427b1762" providerId="AD" clId="Web-{95616594-9F04-1412-6C03-040F032F93E6}" dt="2024-03-27T17:50:10.758" v="1603" actId="1076"/>
          <ac:picMkLst>
            <pc:docMk/>
            <pc:sldMk cId="1776165959" sldId="285"/>
            <ac:picMk id="3" creationId="{2E392F88-7A42-6373-4DC6-A52FF7D8A237}"/>
          </ac:picMkLst>
        </pc:picChg>
        <pc:picChg chg="add mod">
          <ac:chgData name="Mia Gerber (STADIO - Centurion)" userId="S::miag@stadio.ac.za::d3f4434c-cc81-4823-ad51-d563427b1762" providerId="AD" clId="Web-{95616594-9F04-1412-6C03-040F032F93E6}" dt="2024-03-27T17:50:12.227" v="1604" actId="1076"/>
          <ac:picMkLst>
            <pc:docMk/>
            <pc:sldMk cId="1776165959" sldId="285"/>
            <ac:picMk id="4" creationId="{CD60C774-4474-7FBA-F47D-AC98A3D78475}"/>
          </ac:picMkLst>
        </pc:picChg>
        <pc:picChg chg="add mod">
          <ac:chgData name="Mia Gerber (STADIO - Centurion)" userId="S::miag@stadio.ac.za::d3f4434c-cc81-4823-ad51-d563427b1762" providerId="AD" clId="Web-{95616594-9F04-1412-6C03-040F032F93E6}" dt="2024-03-27T17:50:19.040" v="1606" actId="1076"/>
          <ac:picMkLst>
            <pc:docMk/>
            <pc:sldMk cId="1776165959" sldId="285"/>
            <ac:picMk id="6" creationId="{192C71E0-F1DB-3830-54CC-D3DD697D0FE2}"/>
          </ac:picMkLst>
        </pc:picChg>
      </pc:sldChg>
      <pc:sldChg chg="addSp modSp add ord replId">
        <pc:chgData name="Mia Gerber (STADIO - Centurion)" userId="S::miag@stadio.ac.za::d3f4434c-cc81-4823-ad51-d563427b1762" providerId="AD" clId="Web-{95616594-9F04-1412-6C03-040F032F93E6}" dt="2024-03-27T17:46:59.954" v="1591" actId="1076"/>
        <pc:sldMkLst>
          <pc:docMk/>
          <pc:sldMk cId="2401736848" sldId="286"/>
        </pc:sldMkLst>
        <pc:spChg chg="mod">
          <ac:chgData name="Mia Gerber (STADIO - Centurion)" userId="S::miag@stadio.ac.za::d3f4434c-cc81-4823-ad51-d563427b1762" providerId="AD" clId="Web-{95616594-9F04-1412-6C03-040F032F93E6}" dt="2024-03-27T17:46:59.954" v="1591" actId="1076"/>
          <ac:spMkLst>
            <pc:docMk/>
            <pc:sldMk cId="2401736848" sldId="286"/>
            <ac:spMk id="5" creationId="{F0E410BB-7F0C-824A-D91E-533F35A1027E}"/>
          </ac:spMkLst>
        </pc:spChg>
        <pc:picChg chg="add mod ord">
          <ac:chgData name="Mia Gerber (STADIO - Centurion)" userId="S::miag@stadio.ac.za::d3f4434c-cc81-4823-ad51-d563427b1762" providerId="AD" clId="Web-{95616594-9F04-1412-6C03-040F032F93E6}" dt="2024-03-27T17:46:38.281" v="1588"/>
          <ac:picMkLst>
            <pc:docMk/>
            <pc:sldMk cId="2401736848" sldId="286"/>
            <ac:picMk id="3" creationId="{FB524F90-3C54-3B8B-E7B1-E95A467C0032}"/>
          </ac:picMkLst>
        </pc:picChg>
        <pc:picChg chg="add mod">
          <ac:chgData name="Mia Gerber (STADIO - Centurion)" userId="S::miag@stadio.ac.za::d3f4434c-cc81-4823-ad51-d563427b1762" providerId="AD" clId="Web-{95616594-9F04-1412-6C03-040F032F93E6}" dt="2024-03-27T17:46:22.625" v="1583" actId="14100"/>
          <ac:picMkLst>
            <pc:docMk/>
            <pc:sldMk cId="2401736848" sldId="286"/>
            <ac:picMk id="4" creationId="{78AD8536-4714-E6E1-9F04-75791545B3B4}"/>
          </ac:picMkLst>
        </pc:picChg>
        <pc:picChg chg="add mod ord">
          <ac:chgData name="Mia Gerber (STADIO - Centurion)" userId="S::miag@stadio.ac.za::d3f4434c-cc81-4823-ad51-d563427b1762" providerId="AD" clId="Web-{95616594-9F04-1412-6C03-040F032F93E6}" dt="2024-03-27T17:46:42.047" v="1589"/>
          <ac:picMkLst>
            <pc:docMk/>
            <pc:sldMk cId="2401736848" sldId="286"/>
            <ac:picMk id="6" creationId="{E9165528-F9D7-615F-619F-1CEB5FB53297}"/>
          </ac:picMkLst>
        </pc:picChg>
        <pc:picChg chg="add mod">
          <ac:chgData name="Mia Gerber (STADIO - Centurion)" userId="S::miag@stadio.ac.za::d3f4434c-cc81-4823-ad51-d563427b1762" providerId="AD" clId="Web-{95616594-9F04-1412-6C03-040F032F93E6}" dt="2024-03-27T17:46:30.437" v="1585" actId="14100"/>
          <ac:picMkLst>
            <pc:docMk/>
            <pc:sldMk cId="2401736848" sldId="286"/>
            <ac:picMk id="7" creationId="{02ABB395-9E55-016B-3D3F-9EEF337151EB}"/>
          </ac:picMkLst>
        </pc:picChg>
      </pc:sldChg>
      <pc:sldChg chg="modSp add replId">
        <pc:chgData name="Mia Gerber (STADIO - Centurion)" userId="S::miag@stadio.ac.za::d3f4434c-cc81-4823-ad51-d563427b1762" providerId="AD" clId="Web-{95616594-9F04-1412-6C03-040F032F93E6}" dt="2024-03-27T17:42:03.177" v="1542" actId="20577"/>
        <pc:sldMkLst>
          <pc:docMk/>
          <pc:sldMk cId="2463223393" sldId="287"/>
        </pc:sldMkLst>
        <pc:spChg chg="mod">
          <ac:chgData name="Mia Gerber (STADIO - Centurion)" userId="S::miag@stadio.ac.za::d3f4434c-cc81-4823-ad51-d563427b1762" providerId="AD" clId="Web-{95616594-9F04-1412-6C03-040F032F93E6}" dt="2024-03-27T17:42:03.177" v="1542" actId="20577"/>
          <ac:spMkLst>
            <pc:docMk/>
            <pc:sldMk cId="2463223393" sldId="287"/>
            <ac:spMk id="5" creationId="{F0E410BB-7F0C-824A-D91E-533F35A1027E}"/>
          </ac:spMkLst>
        </pc:spChg>
      </pc:sldChg>
      <pc:sldChg chg="modSp add del replId">
        <pc:chgData name="Mia Gerber (STADIO - Centurion)" userId="S::miag@stadio.ac.za::d3f4434c-cc81-4823-ad51-d563427b1762" providerId="AD" clId="Web-{95616594-9F04-1412-6C03-040F032F93E6}" dt="2024-03-28T06:03:21.289" v="1885"/>
        <pc:sldMkLst>
          <pc:docMk/>
          <pc:sldMk cId="1139061678" sldId="288"/>
        </pc:sldMkLst>
        <pc:spChg chg="mod">
          <ac:chgData name="Mia Gerber (STADIO - Centurion)" userId="S::miag@stadio.ac.za::d3f4434c-cc81-4823-ad51-d563427b1762" providerId="AD" clId="Web-{95616594-9F04-1412-6C03-040F032F93E6}" dt="2024-03-27T17:55:55.849" v="1639" actId="20577"/>
          <ac:spMkLst>
            <pc:docMk/>
            <pc:sldMk cId="1139061678" sldId="288"/>
            <ac:spMk id="5" creationId="{F0E410BB-7F0C-824A-D91E-533F35A1027E}"/>
          </ac:spMkLst>
        </pc:spChg>
      </pc:sldChg>
      <pc:sldChg chg="modSp add del replId">
        <pc:chgData name="Mia Gerber (STADIO - Centurion)" userId="S::miag@stadio.ac.za::d3f4434c-cc81-4823-ad51-d563427b1762" providerId="AD" clId="Web-{95616594-9F04-1412-6C03-040F032F93E6}" dt="2024-03-27T17:57:06.977" v="1641"/>
        <pc:sldMkLst>
          <pc:docMk/>
          <pc:sldMk cId="308405521" sldId="289"/>
        </pc:sldMkLst>
        <pc:spChg chg="mod">
          <ac:chgData name="Mia Gerber (STADIO - Centurion)" userId="S::miag@stadio.ac.za::d3f4434c-cc81-4823-ad51-d563427b1762" providerId="AD" clId="Web-{95616594-9F04-1412-6C03-040F032F93E6}" dt="2024-03-27T17:55:59.615" v="1640" actId="20577"/>
          <ac:spMkLst>
            <pc:docMk/>
            <pc:sldMk cId="308405521" sldId="289"/>
            <ac:spMk id="5" creationId="{F0E410BB-7F0C-824A-D91E-533F35A1027E}"/>
          </ac:spMkLst>
        </pc:spChg>
      </pc:sldChg>
      <pc:sldChg chg="modSp add replId">
        <pc:chgData name="Mia Gerber (STADIO - Centurion)" userId="S::miag@stadio.ac.za::d3f4434c-cc81-4823-ad51-d563427b1762" providerId="AD" clId="Web-{95616594-9F04-1412-6C03-040F032F93E6}" dt="2024-03-28T05:59:38.562" v="1873" actId="20577"/>
        <pc:sldMkLst>
          <pc:docMk/>
          <pc:sldMk cId="1225933199" sldId="289"/>
        </pc:sldMkLst>
        <pc:spChg chg="mod">
          <ac:chgData name="Mia Gerber (STADIO - Centurion)" userId="S::miag@stadio.ac.za::d3f4434c-cc81-4823-ad51-d563427b1762" providerId="AD" clId="Web-{95616594-9F04-1412-6C03-040F032F93E6}" dt="2024-03-28T05:59:38.562" v="1873" actId="20577"/>
          <ac:spMkLst>
            <pc:docMk/>
            <pc:sldMk cId="1225933199" sldId="289"/>
            <ac:spMk id="5" creationId="{F0E410BB-7F0C-824A-D91E-533F35A1027E}"/>
          </ac:spMkLst>
        </pc:spChg>
      </pc:sldChg>
      <pc:sldChg chg="modSp add del replId">
        <pc:chgData name="Mia Gerber (STADIO - Centurion)" userId="S::miag@stadio.ac.za::d3f4434c-cc81-4823-ad51-d563427b1762" providerId="AD" clId="Web-{95616594-9F04-1412-6C03-040F032F93E6}" dt="2024-03-28T05:56:14.836" v="1795"/>
        <pc:sldMkLst>
          <pc:docMk/>
          <pc:sldMk cId="2872320126" sldId="290"/>
        </pc:sldMkLst>
        <pc:spChg chg="mod">
          <ac:chgData name="Mia Gerber (STADIO - Centurion)" userId="S::miag@stadio.ac.za::d3f4434c-cc81-4823-ad51-d563427b1762" providerId="AD" clId="Web-{95616594-9F04-1412-6C03-040F032F93E6}" dt="2024-03-28T05:56:10.883" v="1794" actId="20577"/>
          <ac:spMkLst>
            <pc:docMk/>
            <pc:sldMk cId="2872320126" sldId="290"/>
            <ac:spMk id="5" creationId="{F0E410BB-7F0C-824A-D91E-533F35A1027E}"/>
          </ac:spMkLst>
        </pc:spChg>
      </pc:sldChg>
    </pc:docChg>
  </pc:docChgLst>
  <pc:docChgLst>
    <pc:chgData name="Mia Gerber (STADIO - Centurion)" userId="S::miag@stadio.ac.za::d3f4434c-cc81-4823-ad51-d563427b1762" providerId="AD" clId="Web-{21FC80FD-D929-C571-824B-6A1F07CABA5B}"/>
    <pc:docChg chg="delSld">
      <pc:chgData name="Mia Gerber (STADIO - Centurion)" userId="S::miag@stadio.ac.za::d3f4434c-cc81-4823-ad51-d563427b1762" providerId="AD" clId="Web-{21FC80FD-D929-C571-824B-6A1F07CABA5B}" dt="2024-02-04T12:08:40.235" v="2"/>
      <pc:docMkLst>
        <pc:docMk/>
      </pc:docMkLst>
      <pc:sldChg chg="del">
        <pc:chgData name="Mia Gerber (STADIO - Centurion)" userId="S::miag@stadio.ac.za::d3f4434c-cc81-4823-ad51-d563427b1762" providerId="AD" clId="Web-{21FC80FD-D929-C571-824B-6A1F07CABA5B}" dt="2024-02-04T12:08:40.235" v="0"/>
        <pc:sldMkLst>
          <pc:docMk/>
          <pc:sldMk cId="958254744" sldId="260"/>
        </pc:sldMkLst>
      </pc:sldChg>
      <pc:sldChg chg="del">
        <pc:chgData name="Mia Gerber (STADIO - Centurion)" userId="S::miag@stadio.ac.za::d3f4434c-cc81-4823-ad51-d563427b1762" providerId="AD" clId="Web-{21FC80FD-D929-C571-824B-6A1F07CABA5B}" dt="2024-02-04T12:08:40.235" v="2"/>
        <pc:sldMkLst>
          <pc:docMk/>
          <pc:sldMk cId="3600373679" sldId="263"/>
        </pc:sldMkLst>
      </pc:sldChg>
      <pc:sldChg chg="del">
        <pc:chgData name="Mia Gerber (STADIO - Centurion)" userId="S::miag@stadio.ac.za::d3f4434c-cc81-4823-ad51-d563427b1762" providerId="AD" clId="Web-{21FC80FD-D929-C571-824B-6A1F07CABA5B}" dt="2024-02-04T12:08:40.235" v="1"/>
        <pc:sldMkLst>
          <pc:docMk/>
          <pc:sldMk cId="3425207600" sldId="265"/>
        </pc:sldMkLst>
      </pc:sldChg>
    </pc:docChg>
  </pc:docChgLst>
  <pc:docChgLst>
    <pc:chgData name="Mia Gerber (STADIO - Centurion)" userId="S::miag@stadio.ac.za::d3f4434c-cc81-4823-ad51-d563427b1762" providerId="AD" clId="Web-{88E9B545-F2AC-3EB1-A7D8-AEF0839B3AC7}"/>
    <pc:docChg chg="modSld">
      <pc:chgData name="Mia Gerber (STADIO - Centurion)" userId="S::miag@stadio.ac.za::d3f4434c-cc81-4823-ad51-d563427b1762" providerId="AD" clId="Web-{88E9B545-F2AC-3EB1-A7D8-AEF0839B3AC7}" dt="2024-03-24T10:25:57.178" v="4" actId="20577"/>
      <pc:docMkLst>
        <pc:docMk/>
      </pc:docMkLst>
      <pc:sldChg chg="modSp">
        <pc:chgData name="Mia Gerber (STADIO - Centurion)" userId="S::miag@stadio.ac.za::d3f4434c-cc81-4823-ad51-d563427b1762" providerId="AD" clId="Web-{88E9B545-F2AC-3EB1-A7D8-AEF0839B3AC7}" dt="2024-03-24T10:25:57.178" v="4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88E9B545-F2AC-3EB1-A7D8-AEF0839B3AC7}" dt="2024-03-24T10:25:57.178" v="4" actId="20577"/>
          <ac:spMkLst>
            <pc:docMk/>
            <pc:sldMk cId="3656451151" sldId="266"/>
            <ac:spMk id="3" creationId="{C1F21499-796C-4B48-A8CD-070B8346CCBD}"/>
          </ac:spMkLst>
        </pc:spChg>
      </pc:sldChg>
    </pc:docChg>
  </pc:docChgLst>
  <pc:docChgLst>
    <pc:chgData name="Mia Gerber (STADIO - Centurion)" userId="S::miag@stadio.ac.za::d3f4434c-cc81-4823-ad51-d563427b1762" providerId="AD" clId="Web-{F1692F75-A0AA-7D1A-ABED-5EE0D50DD172}"/>
    <pc:docChg chg="modSld">
      <pc:chgData name="Mia Gerber (STADIO - Centurion)" userId="S::miag@stadio.ac.za::d3f4434c-cc81-4823-ad51-d563427b1762" providerId="AD" clId="Web-{F1692F75-A0AA-7D1A-ABED-5EE0D50DD172}" dt="2024-03-21T17:05:19.935" v="37" actId="1076"/>
      <pc:docMkLst>
        <pc:docMk/>
      </pc:docMkLst>
      <pc:sldChg chg="addSp modSp">
        <pc:chgData name="Mia Gerber (STADIO - Centurion)" userId="S::miag@stadio.ac.za::d3f4434c-cc81-4823-ad51-d563427b1762" providerId="AD" clId="Web-{F1692F75-A0AA-7D1A-ABED-5EE0D50DD172}" dt="2024-03-21T17:05:19.935" v="37" actId="1076"/>
        <pc:sldMkLst>
          <pc:docMk/>
          <pc:sldMk cId="2658828087" sldId="280"/>
        </pc:sldMkLst>
        <pc:spChg chg="add mod">
          <ac:chgData name="Mia Gerber (STADIO - Centurion)" userId="S::miag@stadio.ac.za::d3f4434c-cc81-4823-ad51-d563427b1762" providerId="AD" clId="Web-{F1692F75-A0AA-7D1A-ABED-5EE0D50DD172}" dt="2024-03-21T17:05:19.935" v="36" actId="1076"/>
          <ac:spMkLst>
            <pc:docMk/>
            <pc:sldMk cId="2658828087" sldId="280"/>
            <ac:spMk id="7" creationId="{9A21BD3F-3A45-DE44-C3AB-56AB62937AB5}"/>
          </ac:spMkLst>
        </pc:spChg>
        <pc:spChg chg="add mod">
          <ac:chgData name="Mia Gerber (STADIO - Centurion)" userId="S::miag@stadio.ac.za::d3f4434c-cc81-4823-ad51-d563427b1762" providerId="AD" clId="Web-{F1692F75-A0AA-7D1A-ABED-5EE0D50DD172}" dt="2024-03-21T17:05:19.935" v="37" actId="1076"/>
          <ac:spMkLst>
            <pc:docMk/>
            <pc:sldMk cId="2658828087" sldId="280"/>
            <ac:spMk id="9" creationId="{51CDDA25-C6D7-F9DF-A336-4351021044D9}"/>
          </ac:spMkLst>
        </pc:spChg>
        <pc:picChg chg="add mod">
          <ac:chgData name="Mia Gerber (STADIO - Centurion)" userId="S::miag@stadio.ac.za::d3f4434c-cc81-4823-ad51-d563427b1762" providerId="AD" clId="Web-{F1692F75-A0AA-7D1A-ABED-5EE0D50DD172}" dt="2024-03-21T17:05:09.512" v="33" actId="14100"/>
          <ac:picMkLst>
            <pc:docMk/>
            <pc:sldMk cId="2658828087" sldId="280"/>
            <ac:picMk id="4" creationId="{84E70AE7-A7BD-C6CA-DD20-BE95CCB43C19}"/>
          </ac:picMkLst>
        </pc:picChg>
        <pc:picChg chg="add mod">
          <ac:chgData name="Mia Gerber (STADIO - Centurion)" userId="S::miag@stadio.ac.za::d3f4434c-cc81-4823-ad51-d563427b1762" providerId="AD" clId="Web-{F1692F75-A0AA-7D1A-ABED-5EE0D50DD172}" dt="2024-03-21T17:05:01.606" v="30" actId="1076"/>
          <ac:picMkLst>
            <pc:docMk/>
            <pc:sldMk cId="2658828087" sldId="280"/>
            <ac:picMk id="5" creationId="{BE11B4AE-3936-A65D-1688-0BE7B5A6DA50}"/>
          </ac:picMkLst>
        </pc:picChg>
      </pc:sldChg>
      <pc:sldChg chg="modSp">
        <pc:chgData name="Mia Gerber (STADIO - Centurion)" userId="S::miag@stadio.ac.za::d3f4434c-cc81-4823-ad51-d563427b1762" providerId="AD" clId="Web-{F1692F75-A0AA-7D1A-ABED-5EE0D50DD172}" dt="2024-03-21T16:49:18.054" v="3" actId="1076"/>
        <pc:sldMkLst>
          <pc:docMk/>
          <pc:sldMk cId="3289337586" sldId="281"/>
        </pc:sldMkLst>
        <pc:picChg chg="mod">
          <ac:chgData name="Mia Gerber (STADIO - Centurion)" userId="S::miag@stadio.ac.za::d3f4434c-cc81-4823-ad51-d563427b1762" providerId="AD" clId="Web-{F1692F75-A0AA-7D1A-ABED-5EE0D50DD172}" dt="2024-03-21T16:49:18.054" v="3" actId="1076"/>
          <ac:picMkLst>
            <pc:docMk/>
            <pc:sldMk cId="3289337586" sldId="281"/>
            <ac:picMk id="4" creationId="{8D3FCC55-0D95-FB00-3D50-0E920EA24381}"/>
          </ac:picMkLst>
        </pc:picChg>
      </pc:sldChg>
      <pc:sldChg chg="addSp modSp">
        <pc:chgData name="Mia Gerber (STADIO - Centurion)" userId="S::miag@stadio.ac.za::d3f4434c-cc81-4823-ad51-d563427b1762" providerId="AD" clId="Web-{F1692F75-A0AA-7D1A-ABED-5EE0D50DD172}" dt="2024-03-21T17:04:51.621" v="28"/>
        <pc:sldMkLst>
          <pc:docMk/>
          <pc:sldMk cId="3668372933" sldId="282"/>
        </pc:sldMkLst>
        <pc:spChg chg="add mod">
          <ac:chgData name="Mia Gerber (STADIO - Centurion)" userId="S::miag@stadio.ac.za::d3f4434c-cc81-4823-ad51-d563427b1762" providerId="AD" clId="Web-{F1692F75-A0AA-7D1A-ABED-5EE0D50DD172}" dt="2024-03-21T17:03:57.041" v="22" actId="1076"/>
          <ac:spMkLst>
            <pc:docMk/>
            <pc:sldMk cId="3668372933" sldId="282"/>
            <ac:spMk id="6" creationId="{5A9C4434-8546-31D7-E5AF-A6CC96C9A4D6}"/>
          </ac:spMkLst>
        </pc:spChg>
        <pc:spChg chg="add mod">
          <ac:chgData name="Mia Gerber (STADIO - Centurion)" userId="S::miag@stadio.ac.za::d3f4434c-cc81-4823-ad51-d563427b1762" providerId="AD" clId="Web-{F1692F75-A0AA-7D1A-ABED-5EE0D50DD172}" dt="2024-03-21T17:04:51.621" v="28"/>
          <ac:spMkLst>
            <pc:docMk/>
            <pc:sldMk cId="3668372933" sldId="282"/>
            <ac:spMk id="7" creationId="{FDF3F0AC-E13C-DF00-5CDA-6E13C79365AD}"/>
          </ac:spMkLst>
        </pc:spChg>
        <pc:picChg chg="add mod">
          <ac:chgData name="Mia Gerber (STADIO - Centurion)" userId="S::miag@stadio.ac.za::d3f4434c-cc81-4823-ad51-d563427b1762" providerId="AD" clId="Web-{F1692F75-A0AA-7D1A-ABED-5EE0D50DD172}" dt="2024-03-21T17:03:22.008" v="17" actId="14100"/>
          <ac:picMkLst>
            <pc:docMk/>
            <pc:sldMk cId="3668372933" sldId="282"/>
            <ac:picMk id="4" creationId="{155CF24E-8CD2-B36D-7498-6834AC8C9EB1}"/>
          </ac:picMkLst>
        </pc:picChg>
        <pc:picChg chg="add mod">
          <ac:chgData name="Mia Gerber (STADIO - Centurion)" userId="S::miag@stadio.ac.za::d3f4434c-cc81-4823-ad51-d563427b1762" providerId="AD" clId="Web-{F1692F75-A0AA-7D1A-ABED-5EE0D50DD172}" dt="2024-03-21T17:03:19.555" v="16" actId="1076"/>
          <ac:picMkLst>
            <pc:docMk/>
            <pc:sldMk cId="3668372933" sldId="282"/>
            <ac:picMk id="5" creationId="{DCFE9ED3-A57B-183E-E362-81E8C9D79A14}"/>
          </ac:picMkLst>
        </pc:picChg>
      </pc:sldChg>
    </pc:docChg>
  </pc:docChgLst>
  <pc:docChgLst>
    <pc:chgData name="Mia Gerber (STADIO - Centurion)" userId="S::miag@stadio.ac.za::d3f4434c-cc81-4823-ad51-d563427b1762" providerId="AD" clId="Web-{8C5855B1-B1D7-294C-93A4-7599DE3B78F6}"/>
    <pc:docChg chg="addSld modSld">
      <pc:chgData name="Mia Gerber (STADIO - Centurion)" userId="S::miag@stadio.ac.za::d3f4434c-cc81-4823-ad51-d563427b1762" providerId="AD" clId="Web-{8C5855B1-B1D7-294C-93A4-7599DE3B78F6}" dt="2024-03-17T16:55:44.884" v="371"/>
      <pc:docMkLst>
        <pc:docMk/>
      </pc:docMkLst>
      <pc:sldChg chg="addSp delSp modSp">
        <pc:chgData name="Mia Gerber (STADIO - Centurion)" userId="S::miag@stadio.ac.za::d3f4434c-cc81-4823-ad51-d563427b1762" providerId="AD" clId="Web-{8C5855B1-B1D7-294C-93A4-7599DE3B78F6}" dt="2024-03-17T13:54:31.286" v="49" actId="20577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8C5855B1-B1D7-294C-93A4-7599DE3B78F6}" dt="2024-03-17T13:53:23.893" v="24" actId="20577"/>
          <ac:spMkLst>
            <pc:docMk/>
            <pc:sldMk cId="1268552804" sldId="269"/>
            <ac:spMk id="2" creationId="{83990F5B-1A9B-C7DE-CFC6-EA6A151C9873}"/>
          </ac:spMkLst>
        </pc:spChg>
        <pc:spChg chg="add mod">
          <ac:chgData name="Mia Gerber (STADIO - Centurion)" userId="S::miag@stadio.ac.za::d3f4434c-cc81-4823-ad51-d563427b1762" providerId="AD" clId="Web-{8C5855B1-B1D7-294C-93A4-7599DE3B78F6}" dt="2024-03-17T13:54:31.286" v="49" actId="20577"/>
          <ac:spMkLst>
            <pc:docMk/>
            <pc:sldMk cId="1268552804" sldId="269"/>
            <ac:spMk id="5" creationId="{F3F99250-6E05-6FF0-D354-173FDA56123E}"/>
          </ac:spMkLst>
        </pc:spChg>
        <pc:picChg chg="del">
          <ac:chgData name="Mia Gerber (STADIO - Centurion)" userId="S::miag@stadio.ac.za::d3f4434c-cc81-4823-ad51-d563427b1762" providerId="AD" clId="Web-{8C5855B1-B1D7-294C-93A4-7599DE3B78F6}" dt="2024-03-17T13:53:11.424" v="1"/>
          <ac:picMkLst>
            <pc:docMk/>
            <pc:sldMk cId="1268552804" sldId="269"/>
            <ac:picMk id="4" creationId="{387E8C71-1CDA-6A1B-F812-4CCF9DE49178}"/>
          </ac:picMkLst>
        </pc:picChg>
      </pc:sldChg>
      <pc:sldChg chg="modSp">
        <pc:chgData name="Mia Gerber (STADIO - Centurion)" userId="S::miag@stadio.ac.za::d3f4434c-cc81-4823-ad51-d563427b1762" providerId="AD" clId="Web-{8C5855B1-B1D7-294C-93A4-7599DE3B78F6}" dt="2024-03-17T16:44:19.693" v="346" actId="20577"/>
        <pc:sldMkLst>
          <pc:docMk/>
          <pc:sldMk cId="1909704959" sldId="275"/>
        </pc:sldMkLst>
        <pc:spChg chg="mod">
          <ac:chgData name="Mia Gerber (STADIO - Centurion)" userId="S::miag@stadio.ac.za::d3f4434c-cc81-4823-ad51-d563427b1762" providerId="AD" clId="Web-{8C5855B1-B1D7-294C-93A4-7599DE3B78F6}" dt="2024-03-17T16:44:19.693" v="346" actId="20577"/>
          <ac:spMkLst>
            <pc:docMk/>
            <pc:sldMk cId="1909704959" sldId="275"/>
            <ac:spMk id="3" creationId="{A7017CB6-8106-B653-75C6-78EB0DEE2036}"/>
          </ac:spMkLst>
        </pc:spChg>
      </pc:sldChg>
      <pc:sldChg chg="modSp">
        <pc:chgData name="Mia Gerber (STADIO - Centurion)" userId="S::miag@stadio.ac.za::d3f4434c-cc81-4823-ad51-d563427b1762" providerId="AD" clId="Web-{8C5855B1-B1D7-294C-93A4-7599DE3B78F6}" dt="2024-03-17T16:44:13.818" v="345" actId="20577"/>
        <pc:sldMkLst>
          <pc:docMk/>
          <pc:sldMk cId="841252603" sldId="276"/>
        </pc:sldMkLst>
        <pc:spChg chg="mod">
          <ac:chgData name="Mia Gerber (STADIO - Centurion)" userId="S::miag@stadio.ac.za::d3f4434c-cc81-4823-ad51-d563427b1762" providerId="AD" clId="Web-{8C5855B1-B1D7-294C-93A4-7599DE3B78F6}" dt="2024-03-17T16:44:13.818" v="345" actId="20577"/>
          <ac:spMkLst>
            <pc:docMk/>
            <pc:sldMk cId="841252603" sldId="276"/>
            <ac:spMk id="3" creationId="{A7017CB6-8106-B653-75C6-78EB0DEE2036}"/>
          </ac:spMkLst>
        </pc:spChg>
      </pc:sldChg>
      <pc:sldChg chg="addSp delSp modSp">
        <pc:chgData name="Mia Gerber (STADIO - Centurion)" userId="S::miag@stadio.ac.za::d3f4434c-cc81-4823-ad51-d563427b1762" providerId="AD" clId="Web-{8C5855B1-B1D7-294C-93A4-7599DE3B78F6}" dt="2024-03-17T16:55:44.884" v="371"/>
        <pc:sldMkLst>
          <pc:docMk/>
          <pc:sldMk cId="4193918366" sldId="277"/>
        </pc:sldMkLst>
        <pc:spChg chg="mod">
          <ac:chgData name="Mia Gerber (STADIO - Centurion)" userId="S::miag@stadio.ac.za::d3f4434c-cc81-4823-ad51-d563427b1762" providerId="AD" clId="Web-{8C5855B1-B1D7-294C-93A4-7599DE3B78F6}" dt="2024-03-17T16:55:10.930" v="363" actId="20577"/>
          <ac:spMkLst>
            <pc:docMk/>
            <pc:sldMk cId="4193918366" sldId="277"/>
            <ac:spMk id="3" creationId="{A7017CB6-8106-B653-75C6-78EB0DEE2036}"/>
          </ac:spMkLst>
        </pc:spChg>
        <pc:inkChg chg="add">
          <ac:chgData name="Mia Gerber (STADIO - Centurion)" userId="S::miag@stadio.ac.za::d3f4434c-cc81-4823-ad51-d563427b1762" providerId="AD" clId="Web-{8C5855B1-B1D7-294C-93A4-7599DE3B78F6}" dt="2024-03-17T16:55:37.571" v="364"/>
          <ac:inkMkLst>
            <pc:docMk/>
            <pc:sldMk cId="4193918366" sldId="277"/>
            <ac:inkMk id="4" creationId="{F1711971-F44A-86EE-DB76-477D960C3585}"/>
          </ac:inkMkLst>
        </pc:inkChg>
        <pc:inkChg chg="add">
          <ac:chgData name="Mia Gerber (STADIO - Centurion)" userId="S::miag@stadio.ac.za::d3f4434c-cc81-4823-ad51-d563427b1762" providerId="AD" clId="Web-{8C5855B1-B1D7-294C-93A4-7599DE3B78F6}" dt="2024-03-17T16:55:38.243" v="365"/>
          <ac:inkMkLst>
            <pc:docMk/>
            <pc:sldMk cId="4193918366" sldId="277"/>
            <ac:inkMk id="5" creationId="{EC687CBF-2586-D054-EB4A-B45F9184BEF4}"/>
          </ac:inkMkLst>
        </pc:inkChg>
        <pc:inkChg chg="add">
          <ac:chgData name="Mia Gerber (STADIO - Centurion)" userId="S::miag@stadio.ac.za::d3f4434c-cc81-4823-ad51-d563427b1762" providerId="AD" clId="Web-{8C5855B1-B1D7-294C-93A4-7599DE3B78F6}" dt="2024-03-17T16:55:41.478" v="366"/>
          <ac:inkMkLst>
            <pc:docMk/>
            <pc:sldMk cId="4193918366" sldId="277"/>
            <ac:inkMk id="6" creationId="{A6665671-D169-D5C1-1F5C-2DF4ECE743DA}"/>
          </ac:inkMkLst>
        </pc:inkChg>
        <pc:inkChg chg="add">
          <ac:chgData name="Mia Gerber (STADIO - Centurion)" userId="S::miag@stadio.ac.za::d3f4434c-cc81-4823-ad51-d563427b1762" providerId="AD" clId="Web-{8C5855B1-B1D7-294C-93A4-7599DE3B78F6}" dt="2024-03-17T16:55:41.931" v="367"/>
          <ac:inkMkLst>
            <pc:docMk/>
            <pc:sldMk cId="4193918366" sldId="277"/>
            <ac:inkMk id="7" creationId="{D78B266F-16A2-D51E-505F-471E5B934201}"/>
          </ac:inkMkLst>
        </pc:inkChg>
        <pc:inkChg chg="add del">
          <ac:chgData name="Mia Gerber (STADIO - Centurion)" userId="S::miag@stadio.ac.za::d3f4434c-cc81-4823-ad51-d563427b1762" providerId="AD" clId="Web-{8C5855B1-B1D7-294C-93A4-7599DE3B78F6}" dt="2024-03-17T16:55:44.884" v="371"/>
          <ac:inkMkLst>
            <pc:docMk/>
            <pc:sldMk cId="4193918366" sldId="277"/>
            <ac:inkMk id="8" creationId="{71C391CE-245F-B114-B264-E628D15BC5EE}"/>
          </ac:inkMkLst>
        </pc:inkChg>
        <pc:inkChg chg="add del">
          <ac:chgData name="Mia Gerber (STADIO - Centurion)" userId="S::miag@stadio.ac.za::d3f4434c-cc81-4823-ad51-d563427b1762" providerId="AD" clId="Web-{8C5855B1-B1D7-294C-93A4-7599DE3B78F6}" dt="2024-03-17T16:55:43.743" v="370"/>
          <ac:inkMkLst>
            <pc:docMk/>
            <pc:sldMk cId="4193918366" sldId="277"/>
            <ac:inkMk id="9" creationId="{23057008-8801-395C-3013-7E57FBFA811D}"/>
          </ac:inkMkLst>
        </pc:inkChg>
      </pc:sldChg>
      <pc:sldChg chg="addSp modSp">
        <pc:chgData name="Mia Gerber (STADIO - Centurion)" userId="S::miag@stadio.ac.za::d3f4434c-cc81-4823-ad51-d563427b1762" providerId="AD" clId="Web-{8C5855B1-B1D7-294C-93A4-7599DE3B78F6}" dt="2024-03-17T16:44:22.897" v="347" actId="20577"/>
        <pc:sldMkLst>
          <pc:docMk/>
          <pc:sldMk cId="3050316331" sldId="278"/>
        </pc:sldMkLst>
        <pc:spChg chg="mod">
          <ac:chgData name="Mia Gerber (STADIO - Centurion)" userId="S::miag@stadio.ac.za::d3f4434c-cc81-4823-ad51-d563427b1762" providerId="AD" clId="Web-{8C5855B1-B1D7-294C-93A4-7599DE3B78F6}" dt="2024-03-17T16:44:22.897" v="347" actId="20577"/>
          <ac:spMkLst>
            <pc:docMk/>
            <pc:sldMk cId="3050316331" sldId="278"/>
            <ac:spMk id="3" creationId="{A7017CB6-8106-B653-75C6-78EB0DEE2036}"/>
          </ac:spMkLst>
        </pc:spChg>
        <pc:picChg chg="add mod">
          <ac:chgData name="Mia Gerber (STADIO - Centurion)" userId="S::miag@stadio.ac.za::d3f4434c-cc81-4823-ad51-d563427b1762" providerId="AD" clId="Web-{8C5855B1-B1D7-294C-93A4-7599DE3B78F6}" dt="2024-03-17T14:53:06.044" v="94" actId="1076"/>
          <ac:picMkLst>
            <pc:docMk/>
            <pc:sldMk cId="3050316331" sldId="278"/>
            <ac:picMk id="4" creationId="{2AD7FD4D-D22A-6BBE-1821-0A614059794F}"/>
          </ac:picMkLst>
        </pc:picChg>
      </pc:sldChg>
      <pc:sldChg chg="add replId">
        <pc:chgData name="Mia Gerber (STADIO - Centurion)" userId="S::miag@stadio.ac.za::d3f4434c-cc81-4823-ad51-d563427b1762" providerId="AD" clId="Web-{8C5855B1-B1D7-294C-93A4-7599DE3B78F6}" dt="2024-03-17T13:53:08.674" v="0"/>
        <pc:sldMkLst>
          <pc:docMk/>
          <pc:sldMk cId="4270310816" sldId="279"/>
        </pc:sldMkLst>
      </pc:sldChg>
      <pc:sldChg chg="add replId">
        <pc:chgData name="Mia Gerber (STADIO - Centurion)" userId="S::miag@stadio.ac.za::d3f4434c-cc81-4823-ad51-d563427b1762" providerId="AD" clId="Web-{8C5855B1-B1D7-294C-93A4-7599DE3B78F6}" dt="2024-03-17T16:55:03.648" v="350"/>
        <pc:sldMkLst>
          <pc:docMk/>
          <pc:sldMk cId="4019324557" sldId="280"/>
        </pc:sldMkLst>
      </pc:sldChg>
    </pc:docChg>
  </pc:docChgLst>
  <pc:docChgLst>
    <pc:chgData name="Mia Gerber (STADIO - Centurion)" userId="S::miag@stadio.ac.za::d3f4434c-cc81-4823-ad51-d563427b1762" providerId="AD" clId="Web-{08700144-6B1C-7146-A9A8-B43CB9663276}"/>
    <pc:docChg chg="addSld delSld modSld">
      <pc:chgData name="Mia Gerber (STADIO - Centurion)" userId="S::miag@stadio.ac.za::d3f4434c-cc81-4823-ad51-d563427b1762" providerId="AD" clId="Web-{08700144-6B1C-7146-A9A8-B43CB9663276}" dt="2024-03-10T14:43:46.201" v="1019" actId="20577"/>
      <pc:docMkLst>
        <pc:docMk/>
      </pc:docMkLst>
      <pc:sldChg chg="modSp addAnim delAnim modAnim">
        <pc:chgData name="Mia Gerber (STADIO - Centurion)" userId="S::miag@stadio.ac.za::d3f4434c-cc81-4823-ad51-d563427b1762" providerId="AD" clId="Web-{08700144-6B1C-7146-A9A8-B43CB9663276}" dt="2024-03-10T14:41:13.254" v="930"/>
        <pc:sldMkLst>
          <pc:docMk/>
          <pc:sldMk cId="3990982004" sldId="267"/>
        </pc:sldMkLst>
        <pc:spChg chg="mod">
          <ac:chgData name="Mia Gerber (STADIO - Centurion)" userId="S::miag@stadio.ac.za::d3f4434c-cc81-4823-ad51-d563427b1762" providerId="AD" clId="Web-{08700144-6B1C-7146-A9A8-B43CB9663276}" dt="2024-03-10T14:38:19.086" v="822" actId="20577"/>
          <ac:spMkLst>
            <pc:docMk/>
            <pc:sldMk cId="3990982004" sldId="267"/>
            <ac:spMk id="4" creationId="{91E1A2CC-CAD7-5D11-0CF9-F1F5CD97ED0D}"/>
          </ac:spMkLst>
        </pc:spChg>
      </pc:sldChg>
      <pc:sldChg chg="modSp addAnim">
        <pc:chgData name="Mia Gerber (STADIO - Centurion)" userId="S::miag@stadio.ac.za::d3f4434c-cc81-4823-ad51-d563427b1762" providerId="AD" clId="Web-{08700144-6B1C-7146-A9A8-B43CB9663276}" dt="2024-03-10T14:41:35.911" v="931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08700144-6B1C-7146-A9A8-B43CB9663276}" dt="2024-03-10T14:34:29.134" v="805" actId="20577"/>
          <ac:spMkLst>
            <pc:docMk/>
            <pc:sldMk cId="1268552804" sldId="269"/>
            <ac:spMk id="3" creationId="{A7017CB6-8106-B653-75C6-78EB0DEE2036}"/>
          </ac:spMkLst>
        </pc:spChg>
      </pc:sldChg>
      <pc:sldChg chg="modSp addAnim">
        <pc:chgData name="Mia Gerber (STADIO - Centurion)" userId="S::miag@stadio.ac.za::d3f4434c-cc81-4823-ad51-d563427b1762" providerId="AD" clId="Web-{08700144-6B1C-7146-A9A8-B43CB9663276}" dt="2024-03-10T14:42:28.680" v="934"/>
        <pc:sldMkLst>
          <pc:docMk/>
          <pc:sldMk cId="2039666279" sldId="270"/>
        </pc:sldMkLst>
        <pc:spChg chg="mod">
          <ac:chgData name="Mia Gerber (STADIO - Centurion)" userId="S::miag@stadio.ac.za::d3f4434c-cc81-4823-ad51-d563427b1762" providerId="AD" clId="Web-{08700144-6B1C-7146-A9A8-B43CB9663276}" dt="2024-03-10T14:38:29.337" v="835" actId="20577"/>
          <ac:spMkLst>
            <pc:docMk/>
            <pc:sldMk cId="2039666279" sldId="270"/>
            <ac:spMk id="2" creationId="{B1BB80E6-B1AB-10E2-D183-90DB1EEC634F}"/>
          </ac:spMkLst>
        </pc:spChg>
        <pc:spChg chg="mod">
          <ac:chgData name="Mia Gerber (STADIO - Centurion)" userId="S::miag@stadio.ac.za::d3f4434c-cc81-4823-ad51-d563427b1762" providerId="AD" clId="Web-{08700144-6B1C-7146-A9A8-B43CB9663276}" dt="2024-03-10T14:39:13.574" v="917" actId="20577"/>
          <ac:spMkLst>
            <pc:docMk/>
            <pc:sldMk cId="2039666279" sldId="270"/>
            <ac:spMk id="3" creationId="{4AE2648F-A68E-229A-F4D7-13A1E44B7C64}"/>
          </ac:spMkLst>
        </pc:spChg>
      </pc:sldChg>
      <pc:sldChg chg="modSp">
        <pc:chgData name="Mia Gerber (STADIO - Centurion)" userId="S::miag@stadio.ac.za::d3f4434c-cc81-4823-ad51-d563427b1762" providerId="AD" clId="Web-{08700144-6B1C-7146-A9A8-B43CB9663276}" dt="2024-03-10T14:25:20.771" v="605" actId="20577"/>
        <pc:sldMkLst>
          <pc:docMk/>
          <pc:sldMk cId="828333191" sldId="271"/>
        </pc:sldMkLst>
        <pc:spChg chg="mod">
          <ac:chgData name="Mia Gerber (STADIO - Centurion)" userId="S::miag@stadio.ac.za::d3f4434c-cc81-4823-ad51-d563427b1762" providerId="AD" clId="Web-{08700144-6B1C-7146-A9A8-B43CB9663276}" dt="2024-03-10T14:25:20.771" v="605" actId="20577"/>
          <ac:spMkLst>
            <pc:docMk/>
            <pc:sldMk cId="828333191" sldId="271"/>
            <ac:spMk id="3" creationId="{AB3E16BF-47C3-0BDF-6D74-36F37BD5F138}"/>
          </ac:spMkLst>
        </pc:spChg>
      </pc:sldChg>
      <pc:sldChg chg="modSp">
        <pc:chgData name="Mia Gerber (STADIO - Centurion)" userId="S::miag@stadio.ac.za::d3f4434c-cc81-4823-ad51-d563427b1762" providerId="AD" clId="Web-{08700144-6B1C-7146-A9A8-B43CB9663276}" dt="2024-03-10T14:43:46.201" v="1019" actId="20577"/>
        <pc:sldMkLst>
          <pc:docMk/>
          <pc:sldMk cId="990029053" sldId="273"/>
        </pc:sldMkLst>
        <pc:spChg chg="mod">
          <ac:chgData name="Mia Gerber (STADIO - Centurion)" userId="S::miag@stadio.ac.za::d3f4434c-cc81-4823-ad51-d563427b1762" providerId="AD" clId="Web-{08700144-6B1C-7146-A9A8-B43CB9663276}" dt="2024-03-10T14:43:46.201" v="1019" actId="20577"/>
          <ac:spMkLst>
            <pc:docMk/>
            <pc:sldMk cId="990029053" sldId="273"/>
            <ac:spMk id="3" creationId="{15FF2BFD-D135-1AF6-CDD6-8CE7D4EF94CE}"/>
          </ac:spMkLst>
        </pc:spChg>
      </pc:sldChg>
      <pc:sldChg chg="modSp">
        <pc:chgData name="Mia Gerber (STADIO - Centurion)" userId="S::miag@stadio.ac.za::d3f4434c-cc81-4823-ad51-d563427b1762" providerId="AD" clId="Web-{08700144-6B1C-7146-A9A8-B43CB9663276}" dt="2024-03-10T14:24:48.504" v="602"/>
        <pc:sldMkLst>
          <pc:docMk/>
          <pc:sldMk cId="200809142" sldId="274"/>
        </pc:sldMkLst>
        <pc:graphicFrameChg chg="mod modGraphic">
          <ac:chgData name="Mia Gerber (STADIO - Centurion)" userId="S::miag@stadio.ac.za::d3f4434c-cc81-4823-ad51-d563427b1762" providerId="AD" clId="Web-{08700144-6B1C-7146-A9A8-B43CB9663276}" dt="2024-03-10T14:24:48.504" v="602"/>
          <ac:graphicFrameMkLst>
            <pc:docMk/>
            <pc:sldMk cId="200809142" sldId="274"/>
            <ac:graphicFrameMk id="8" creationId="{705906A3-B8F7-EBE0-6DBC-C3FB71EB98EF}"/>
          </ac:graphicFrameMkLst>
        </pc:graphicFrameChg>
      </pc:sldChg>
      <pc:sldChg chg="modSp addAnim">
        <pc:chgData name="Mia Gerber (STADIO - Centurion)" userId="S::miag@stadio.ac.za::d3f4434c-cc81-4823-ad51-d563427b1762" providerId="AD" clId="Web-{08700144-6B1C-7146-A9A8-B43CB9663276}" dt="2024-03-10T14:41:40.771" v="932"/>
        <pc:sldMkLst>
          <pc:docMk/>
          <pc:sldMk cId="1909704959" sldId="275"/>
        </pc:sldMkLst>
        <pc:spChg chg="mod">
          <ac:chgData name="Mia Gerber (STADIO - Centurion)" userId="S::miag@stadio.ac.za::d3f4434c-cc81-4823-ad51-d563427b1762" providerId="AD" clId="Web-{08700144-6B1C-7146-A9A8-B43CB9663276}" dt="2024-03-10T14:38:12.461" v="808" actId="20577"/>
          <ac:spMkLst>
            <pc:docMk/>
            <pc:sldMk cId="1909704959" sldId="275"/>
            <ac:spMk id="3" creationId="{A7017CB6-8106-B653-75C6-78EB0DEE2036}"/>
          </ac:spMkLst>
        </pc:spChg>
      </pc:sldChg>
      <pc:sldChg chg="add del replId">
        <pc:chgData name="Mia Gerber (STADIO - Centurion)" userId="S::miag@stadio.ac.za::d3f4434c-cc81-4823-ad51-d563427b1762" providerId="AD" clId="Web-{08700144-6B1C-7146-A9A8-B43CB9663276}" dt="2024-03-10T14:25:40.976" v="607"/>
        <pc:sldMkLst>
          <pc:docMk/>
          <pc:sldMk cId="951699019" sldId="276"/>
        </pc:sldMkLst>
      </pc:sldChg>
      <pc:sldChg chg="addSp delSp modSp add del replId">
        <pc:chgData name="Mia Gerber (STADIO - Centurion)" userId="S::miag@stadio.ac.za::d3f4434c-cc81-4823-ad51-d563427b1762" providerId="AD" clId="Web-{08700144-6B1C-7146-A9A8-B43CB9663276}" dt="2024-03-10T14:42:22.805" v="933"/>
        <pc:sldMkLst>
          <pc:docMk/>
          <pc:sldMk cId="3976817211" sldId="276"/>
        </pc:sldMkLst>
        <pc:spChg chg="mod">
          <ac:chgData name="Mia Gerber (STADIO - Centurion)" userId="S::miag@stadio.ac.za::d3f4434c-cc81-4823-ad51-d563427b1762" providerId="AD" clId="Web-{08700144-6B1C-7146-A9A8-B43CB9663276}" dt="2024-03-10T14:25:52.758" v="618" actId="20577"/>
          <ac:spMkLst>
            <pc:docMk/>
            <pc:sldMk cId="3976817211" sldId="276"/>
            <ac:spMk id="2" creationId="{21AB6FC5-E65E-0A88-8EB6-1D2FECDC090A}"/>
          </ac:spMkLst>
        </pc:spChg>
        <pc:graphicFrameChg chg="add mod modGraphic">
          <ac:chgData name="Mia Gerber (STADIO - Centurion)" userId="S::miag@stadio.ac.za::d3f4434c-cc81-4823-ad51-d563427b1762" providerId="AD" clId="Web-{08700144-6B1C-7146-A9A8-B43CB9663276}" dt="2024-03-10T14:29:46.788" v="728"/>
          <ac:graphicFrameMkLst>
            <pc:docMk/>
            <pc:sldMk cId="3976817211" sldId="276"/>
            <ac:graphicFrameMk id="4" creationId="{CB82B45C-4E6A-F2E0-92D6-D0B52CAFB5CC}"/>
          </ac:graphicFrameMkLst>
        </pc:graphicFrameChg>
        <pc:graphicFrameChg chg="del mod modGraphic">
          <ac:chgData name="Mia Gerber (STADIO - Centurion)" userId="S::miag@stadio.ac.za::d3f4434c-cc81-4823-ad51-d563427b1762" providerId="AD" clId="Web-{08700144-6B1C-7146-A9A8-B43CB9663276}" dt="2024-03-10T14:26:00.414" v="623"/>
          <ac:graphicFrameMkLst>
            <pc:docMk/>
            <pc:sldMk cId="3976817211" sldId="276"/>
            <ac:graphicFrameMk id="8" creationId="{705906A3-B8F7-EBE0-6DBC-C3FB71EB98EF}"/>
          </ac:graphicFrameMkLst>
        </pc:graphicFrameChg>
      </pc:sldChg>
    </pc:docChg>
  </pc:docChgLst>
  <pc:docChgLst>
    <pc:chgData name="Mia Gerber (STADIO - Centurion)" userId="S::miag@stadio.ac.za::d3f4434c-cc81-4823-ad51-d563427b1762" providerId="AD" clId="Web-{E1C583D5-776B-AC22-EBC6-078E83DD600C}"/>
    <pc:docChg chg="modSld">
      <pc:chgData name="Mia Gerber (STADIO - Centurion)" userId="S::miag@stadio.ac.za::d3f4434c-cc81-4823-ad51-d563427b1762" providerId="AD" clId="Web-{E1C583D5-776B-AC22-EBC6-078E83DD600C}" dt="2024-03-17T17:06:11.758" v="234" actId="20577"/>
      <pc:docMkLst>
        <pc:docMk/>
      </pc:docMkLst>
      <pc:sldChg chg="modAnim">
        <pc:chgData name="Mia Gerber (STADIO - Centurion)" userId="S::miag@stadio.ac.za::d3f4434c-cc81-4823-ad51-d563427b1762" providerId="AD" clId="Web-{E1C583D5-776B-AC22-EBC6-078E83DD600C}" dt="2024-03-17T17:00:24.138" v="143"/>
        <pc:sldMkLst>
          <pc:docMk/>
          <pc:sldMk cId="1909704959" sldId="275"/>
        </pc:sldMkLst>
      </pc:sldChg>
      <pc:sldChg chg="addSp delSp modSp">
        <pc:chgData name="Mia Gerber (STADIO - Centurion)" userId="S::miag@stadio.ac.za::d3f4434c-cc81-4823-ad51-d563427b1762" providerId="AD" clId="Web-{E1C583D5-776B-AC22-EBC6-078E83DD600C}" dt="2024-03-17T16:58:38.026" v="24" actId="1076"/>
        <pc:sldMkLst>
          <pc:docMk/>
          <pc:sldMk cId="841252603" sldId="276"/>
        </pc:sldMkLst>
        <pc:picChg chg="add mod">
          <ac:chgData name="Mia Gerber (STADIO - Centurion)" userId="S::miag@stadio.ac.za::d3f4434c-cc81-4823-ad51-d563427b1762" providerId="AD" clId="Web-{E1C583D5-776B-AC22-EBC6-078E83DD600C}" dt="2024-03-17T16:58:35.526" v="23" actId="1076"/>
          <ac:picMkLst>
            <pc:docMk/>
            <pc:sldMk cId="841252603" sldId="276"/>
            <ac:picMk id="4" creationId="{30DACA94-0C3D-91D4-DFF7-44A9597F833F}"/>
          </ac:picMkLst>
        </pc:picChg>
        <pc:picChg chg="add mod">
          <ac:chgData name="Mia Gerber (STADIO - Centurion)" userId="S::miag@stadio.ac.za::d3f4434c-cc81-4823-ad51-d563427b1762" providerId="AD" clId="Web-{E1C583D5-776B-AC22-EBC6-078E83DD600C}" dt="2024-03-17T16:58:38.026" v="24" actId="1076"/>
          <ac:picMkLst>
            <pc:docMk/>
            <pc:sldMk cId="841252603" sldId="276"/>
            <ac:picMk id="5" creationId="{75F2FC6C-D05F-C1FC-02FA-7336EBACE56A}"/>
          </ac:picMkLst>
        </pc:picChg>
        <pc:picChg chg="add mod">
          <ac:chgData name="Mia Gerber (STADIO - Centurion)" userId="S::miag@stadio.ac.za::d3f4434c-cc81-4823-ad51-d563427b1762" providerId="AD" clId="Web-{E1C583D5-776B-AC22-EBC6-078E83DD600C}" dt="2024-03-17T16:58:23.104" v="15" actId="1076"/>
          <ac:picMkLst>
            <pc:docMk/>
            <pc:sldMk cId="841252603" sldId="276"/>
            <ac:picMk id="6" creationId="{35D8C193-E91C-3C72-C007-77B3CE2CBA0B}"/>
          </ac:picMkLst>
        </pc:picChg>
        <pc:picChg chg="add mod">
          <ac:chgData name="Mia Gerber (STADIO - Centurion)" userId="S::miag@stadio.ac.za::d3f4434c-cc81-4823-ad51-d563427b1762" providerId="AD" clId="Web-{E1C583D5-776B-AC22-EBC6-078E83DD600C}" dt="2024-03-17T16:58:28.244" v="19" actId="1076"/>
          <ac:picMkLst>
            <pc:docMk/>
            <pc:sldMk cId="841252603" sldId="276"/>
            <ac:picMk id="7" creationId="{0415D361-4B71-5742-721C-BB5C7F49B5E8}"/>
          </ac:picMkLst>
        </pc:picChg>
        <pc:picChg chg="add del mod">
          <ac:chgData name="Mia Gerber (STADIO - Centurion)" userId="S::miag@stadio.ac.za::d3f4434c-cc81-4823-ad51-d563427b1762" providerId="AD" clId="Web-{E1C583D5-776B-AC22-EBC6-078E83DD600C}" dt="2024-03-17T16:58:10.041" v="5"/>
          <ac:picMkLst>
            <pc:docMk/>
            <pc:sldMk cId="841252603" sldId="276"/>
            <ac:picMk id="8" creationId="{F94D2F68-E10A-3AFB-C924-64F7A2AE81EA}"/>
          </ac:picMkLst>
        </pc:picChg>
      </pc:sldChg>
      <pc:sldChg chg="delSp modSp">
        <pc:chgData name="Mia Gerber (STADIO - Centurion)" userId="S::miag@stadio.ac.za::d3f4434c-cc81-4823-ad51-d563427b1762" providerId="AD" clId="Web-{E1C583D5-776B-AC22-EBC6-078E83DD600C}" dt="2024-03-17T17:04:06.130" v="182" actId="20577"/>
        <pc:sldMkLst>
          <pc:docMk/>
          <pc:sldMk cId="4193918366" sldId="277"/>
        </pc:sldMkLst>
        <pc:spChg chg="mod">
          <ac:chgData name="Mia Gerber (STADIO - Centurion)" userId="S::miag@stadio.ac.za::d3f4434c-cc81-4823-ad51-d563427b1762" providerId="AD" clId="Web-{E1C583D5-776B-AC22-EBC6-078E83DD600C}" dt="2024-03-17T17:04:06.130" v="182" actId="20577"/>
          <ac:spMkLst>
            <pc:docMk/>
            <pc:sldMk cId="4193918366" sldId="277"/>
            <ac:spMk id="3" creationId="{A7017CB6-8106-B653-75C6-78EB0DEE2036}"/>
          </ac:spMkLst>
        </pc:spChg>
        <pc:inkChg chg="del">
          <ac:chgData name="Mia Gerber (STADIO - Centurion)" userId="S::miag@stadio.ac.za::d3f4434c-cc81-4823-ad51-d563427b1762" providerId="AD" clId="Web-{E1C583D5-776B-AC22-EBC6-078E83DD600C}" dt="2024-03-17T16:58:49.683" v="27"/>
          <ac:inkMkLst>
            <pc:docMk/>
            <pc:sldMk cId="4193918366" sldId="277"/>
            <ac:inkMk id="4" creationId="{F1711971-F44A-86EE-DB76-477D960C3585}"/>
          </ac:inkMkLst>
        </pc:inkChg>
        <pc:inkChg chg="del">
          <ac:chgData name="Mia Gerber (STADIO - Centurion)" userId="S::miag@stadio.ac.za::d3f4434c-cc81-4823-ad51-d563427b1762" providerId="AD" clId="Web-{E1C583D5-776B-AC22-EBC6-078E83DD600C}" dt="2024-03-17T16:58:43.667" v="25"/>
          <ac:inkMkLst>
            <pc:docMk/>
            <pc:sldMk cId="4193918366" sldId="277"/>
            <ac:inkMk id="6" creationId="{A6665671-D169-D5C1-1F5C-2DF4ECE743DA}"/>
          </ac:inkMkLst>
        </pc:inkChg>
        <pc:inkChg chg="del">
          <ac:chgData name="Mia Gerber (STADIO - Centurion)" userId="S::miag@stadio.ac.za::d3f4434c-cc81-4823-ad51-d563427b1762" providerId="AD" clId="Web-{E1C583D5-776B-AC22-EBC6-078E83DD600C}" dt="2024-03-17T16:58:48.308" v="26"/>
          <ac:inkMkLst>
            <pc:docMk/>
            <pc:sldMk cId="4193918366" sldId="277"/>
            <ac:inkMk id="7" creationId="{D78B266F-16A2-D51E-505F-471E5B934201}"/>
          </ac:inkMkLst>
        </pc:inkChg>
      </pc:sldChg>
      <pc:sldChg chg="addAnim delAnim modAnim">
        <pc:chgData name="Mia Gerber (STADIO - Centurion)" userId="S::miag@stadio.ac.za::d3f4434c-cc81-4823-ad51-d563427b1762" providerId="AD" clId="Web-{E1C583D5-776B-AC22-EBC6-078E83DD600C}" dt="2024-03-17T17:00:05.075" v="138"/>
        <pc:sldMkLst>
          <pc:docMk/>
          <pc:sldMk cId="3050316331" sldId="278"/>
        </pc:sldMkLst>
      </pc:sldChg>
      <pc:sldChg chg="modSp">
        <pc:chgData name="Mia Gerber (STADIO - Centurion)" userId="S::miag@stadio.ac.za::d3f4434c-cc81-4823-ad51-d563427b1762" providerId="AD" clId="Web-{E1C583D5-776B-AC22-EBC6-078E83DD600C}" dt="2024-03-17T17:06:11.758" v="234" actId="20577"/>
        <pc:sldMkLst>
          <pc:docMk/>
          <pc:sldMk cId="4019324557" sldId="280"/>
        </pc:sldMkLst>
        <pc:spChg chg="mod">
          <ac:chgData name="Mia Gerber (STADIO - Centurion)" userId="S::miag@stadio.ac.za::d3f4434c-cc81-4823-ad51-d563427b1762" providerId="AD" clId="Web-{E1C583D5-776B-AC22-EBC6-078E83DD600C}" dt="2024-03-17T17:06:11.758" v="234" actId="20577"/>
          <ac:spMkLst>
            <pc:docMk/>
            <pc:sldMk cId="4019324557" sldId="280"/>
            <ac:spMk id="3" creationId="{A7017CB6-8106-B653-75C6-78EB0DEE2036}"/>
          </ac:spMkLst>
        </pc:spChg>
      </pc:sldChg>
    </pc:docChg>
  </pc:docChgLst>
  <pc:docChgLst>
    <pc:chgData name="Mia Gerber (STADIO - Centurion)" userId="S::miag@stadio.ac.za::d3f4434c-cc81-4823-ad51-d563427b1762" providerId="AD" clId="Web-{10C69E73-60C1-C251-7041-BB84FEEC2EA9}"/>
    <pc:docChg chg="modSld">
      <pc:chgData name="Mia Gerber (STADIO - Centurion)" userId="S::miag@stadio.ac.za::d3f4434c-cc81-4823-ad51-d563427b1762" providerId="AD" clId="Web-{10C69E73-60C1-C251-7041-BB84FEEC2EA9}" dt="2024-03-21T16:48:44.941" v="4" actId="1076"/>
      <pc:docMkLst>
        <pc:docMk/>
      </pc:docMkLst>
      <pc:sldChg chg="addSp modSp">
        <pc:chgData name="Mia Gerber (STADIO - Centurion)" userId="S::miag@stadio.ac.za::d3f4434c-cc81-4823-ad51-d563427b1762" providerId="AD" clId="Web-{10C69E73-60C1-C251-7041-BB84FEEC2EA9}" dt="2024-03-21T16:30:35.171" v="1" actId="1076"/>
        <pc:sldMkLst>
          <pc:docMk/>
          <pc:sldMk cId="3050316331" sldId="278"/>
        </pc:sldMkLst>
        <pc:picChg chg="add mod">
          <ac:chgData name="Mia Gerber (STADIO - Centurion)" userId="S::miag@stadio.ac.za::d3f4434c-cc81-4823-ad51-d563427b1762" providerId="AD" clId="Web-{10C69E73-60C1-C251-7041-BB84FEEC2EA9}" dt="2024-03-21T16:30:35.171" v="1" actId="1076"/>
          <ac:picMkLst>
            <pc:docMk/>
            <pc:sldMk cId="3050316331" sldId="278"/>
            <ac:picMk id="4" creationId="{E373699E-618E-1460-210C-A4DD30D1B738}"/>
          </ac:picMkLst>
        </pc:picChg>
      </pc:sldChg>
      <pc:sldChg chg="addSp modSp">
        <pc:chgData name="Mia Gerber (STADIO - Centurion)" userId="S::miag@stadio.ac.za::d3f4434c-cc81-4823-ad51-d563427b1762" providerId="AD" clId="Web-{10C69E73-60C1-C251-7041-BB84FEEC2EA9}" dt="2024-03-21T16:48:44.941" v="4" actId="1076"/>
        <pc:sldMkLst>
          <pc:docMk/>
          <pc:sldMk cId="3289337586" sldId="281"/>
        </pc:sldMkLst>
        <pc:picChg chg="add mod">
          <ac:chgData name="Mia Gerber (STADIO - Centurion)" userId="S::miag@stadio.ac.za::d3f4434c-cc81-4823-ad51-d563427b1762" providerId="AD" clId="Web-{10C69E73-60C1-C251-7041-BB84FEEC2EA9}" dt="2024-03-21T16:48:44.941" v="4" actId="1076"/>
          <ac:picMkLst>
            <pc:docMk/>
            <pc:sldMk cId="3289337586" sldId="281"/>
            <ac:picMk id="4" creationId="{8D3FCC55-0D95-FB00-3D50-0E920EA24381}"/>
          </ac:picMkLst>
        </pc:picChg>
      </pc:sldChg>
    </pc:docChg>
  </pc:docChgLst>
  <pc:docChgLst>
    <pc:chgData name="Mia Gerber (STADIO - Centurion)" userId="S::miag@stadio.ac.za::d3f4434c-cc81-4823-ad51-d563427b1762" providerId="AD" clId="Web-{65FB633C-6E4A-09B2-B8AE-65453FF5C5DD}"/>
    <pc:docChg chg="modSld">
      <pc:chgData name="Mia Gerber (STADIO - Centurion)" userId="S::miag@stadio.ac.za::d3f4434c-cc81-4823-ad51-d563427b1762" providerId="AD" clId="Web-{65FB633C-6E4A-09B2-B8AE-65453FF5C5DD}" dt="2024-03-21T15:23:28.950" v="39" actId="20577"/>
      <pc:docMkLst>
        <pc:docMk/>
      </pc:docMkLst>
      <pc:sldChg chg="modSp">
        <pc:chgData name="Mia Gerber (STADIO - Centurion)" userId="S::miag@stadio.ac.za::d3f4434c-cc81-4823-ad51-d563427b1762" providerId="AD" clId="Web-{65FB633C-6E4A-09B2-B8AE-65453FF5C5DD}" dt="2024-03-21T15:23:28.950" v="39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65FB633C-6E4A-09B2-B8AE-65453FF5C5DD}" dt="2024-03-21T15:23:28.950" v="39" actId="20577"/>
          <ac:spMkLst>
            <pc:docMk/>
            <pc:sldMk cId="3656451151" sldId="266"/>
            <ac:spMk id="3" creationId="{C1F21499-796C-4B48-A8CD-070B8346CCBD}"/>
          </ac:spMkLst>
        </pc:spChg>
      </pc:sldChg>
    </pc:docChg>
  </pc:docChgLst>
  <pc:docChgLst>
    <pc:chgData name="Mia Gerber (STADIO - Centurion)" userId="S::miag@stadio.ac.za::d3f4434c-cc81-4823-ad51-d563427b1762" providerId="AD" clId="Web-{915E5CCD-408E-9884-0A80-1C74B235EA3E}"/>
    <pc:docChg chg="addSld delSld modSld sldOrd">
      <pc:chgData name="Mia Gerber (STADIO - Centurion)" userId="S::miag@stadio.ac.za::d3f4434c-cc81-4823-ad51-d563427b1762" providerId="AD" clId="Web-{915E5CCD-408E-9884-0A80-1C74B235EA3E}" dt="2024-03-21T16:21:36.015" v="2045" actId="1076"/>
      <pc:docMkLst>
        <pc:docMk/>
      </pc:docMkLst>
      <pc:sldChg chg="modSp">
        <pc:chgData name="Mia Gerber (STADIO - Centurion)" userId="S::miag@stadio.ac.za::d3f4434c-cc81-4823-ad51-d563427b1762" providerId="AD" clId="Web-{915E5CCD-408E-9884-0A80-1C74B235EA3E}" dt="2024-03-21T15:25:46.255" v="161" actId="20577"/>
        <pc:sldMkLst>
          <pc:docMk/>
          <pc:sldMk cId="1268552804" sldId="269"/>
        </pc:sldMkLst>
        <pc:spChg chg="mod">
          <ac:chgData name="Mia Gerber (STADIO - Centurion)" userId="S::miag@stadio.ac.za::d3f4434c-cc81-4823-ad51-d563427b1762" providerId="AD" clId="Web-{915E5CCD-408E-9884-0A80-1C74B235EA3E}" dt="2024-03-21T15:24:57.537" v="59" actId="20577"/>
          <ac:spMkLst>
            <pc:docMk/>
            <pc:sldMk cId="1268552804" sldId="269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5:25:46.255" v="161" actId="20577"/>
          <ac:spMkLst>
            <pc:docMk/>
            <pc:sldMk cId="1268552804" sldId="269"/>
            <ac:spMk id="5" creationId="{F3F99250-6E05-6FF0-D354-173FDA56123E}"/>
          </ac:spMkLst>
        </pc:spChg>
      </pc:sldChg>
      <pc:sldChg chg="del">
        <pc:chgData name="Mia Gerber (STADIO - Centurion)" userId="S::miag@stadio.ac.za::d3f4434c-cc81-4823-ad51-d563427b1762" providerId="AD" clId="Web-{915E5CCD-408E-9884-0A80-1C74B235EA3E}" dt="2024-03-21T15:27:48.458" v="298"/>
        <pc:sldMkLst>
          <pc:docMk/>
          <pc:sldMk cId="1909704959" sldId="275"/>
        </pc:sldMkLst>
      </pc:sldChg>
      <pc:sldChg chg="del">
        <pc:chgData name="Mia Gerber (STADIO - Centurion)" userId="S::miag@stadio.ac.za::d3f4434c-cc81-4823-ad51-d563427b1762" providerId="AD" clId="Web-{915E5CCD-408E-9884-0A80-1C74B235EA3E}" dt="2024-03-21T15:27:48.458" v="297"/>
        <pc:sldMkLst>
          <pc:docMk/>
          <pc:sldMk cId="841252603" sldId="276"/>
        </pc:sldMkLst>
      </pc:sldChg>
      <pc:sldChg chg="del">
        <pc:chgData name="Mia Gerber (STADIO - Centurion)" userId="S::miag@stadio.ac.za::d3f4434c-cc81-4823-ad51-d563427b1762" providerId="AD" clId="Web-{915E5CCD-408E-9884-0A80-1C74B235EA3E}" dt="2024-03-21T15:27:48.458" v="296"/>
        <pc:sldMkLst>
          <pc:docMk/>
          <pc:sldMk cId="4193918366" sldId="277"/>
        </pc:sldMkLst>
      </pc:sldChg>
      <pc:sldChg chg="delSp modSp">
        <pc:chgData name="Mia Gerber (STADIO - Centurion)" userId="S::miag@stadio.ac.za::d3f4434c-cc81-4823-ad51-d563427b1762" providerId="AD" clId="Web-{915E5CCD-408E-9884-0A80-1C74B235EA3E}" dt="2024-03-21T15:29:31.692" v="353" actId="20577"/>
        <pc:sldMkLst>
          <pc:docMk/>
          <pc:sldMk cId="3050316331" sldId="278"/>
        </pc:sldMkLst>
        <pc:spChg chg="mod">
          <ac:chgData name="Mia Gerber (STADIO - Centurion)" userId="S::miag@stadio.ac.za::d3f4434c-cc81-4823-ad51-d563427b1762" providerId="AD" clId="Web-{915E5CCD-408E-9884-0A80-1C74B235EA3E}" dt="2024-03-21T15:29:31.692" v="353" actId="20577"/>
          <ac:spMkLst>
            <pc:docMk/>
            <pc:sldMk cId="3050316331" sldId="278"/>
            <ac:spMk id="3" creationId="{A7017CB6-8106-B653-75C6-78EB0DEE2036}"/>
          </ac:spMkLst>
        </pc:spChg>
        <pc:picChg chg="del">
          <ac:chgData name="Mia Gerber (STADIO - Centurion)" userId="S::miag@stadio.ac.za::d3f4434c-cc81-4823-ad51-d563427b1762" providerId="AD" clId="Web-{915E5CCD-408E-9884-0A80-1C74B235EA3E}" dt="2024-03-21T15:27:43.599" v="294"/>
          <ac:picMkLst>
            <pc:docMk/>
            <pc:sldMk cId="3050316331" sldId="278"/>
            <ac:picMk id="4" creationId="{2AD7FD4D-D22A-6BBE-1821-0A614059794F}"/>
          </ac:picMkLst>
        </pc:picChg>
      </pc:sldChg>
      <pc:sldChg chg="addSp delSp modSp addAnim">
        <pc:chgData name="Mia Gerber (STADIO - Centurion)" userId="S::miag@stadio.ac.za::d3f4434c-cc81-4823-ad51-d563427b1762" providerId="AD" clId="Web-{915E5CCD-408E-9884-0A80-1C74B235EA3E}" dt="2024-03-21T15:46:56.394" v="1265"/>
        <pc:sldMkLst>
          <pc:docMk/>
          <pc:sldMk cId="4270310816" sldId="279"/>
        </pc:sldMkLst>
        <pc:spChg chg="add mod">
          <ac:chgData name="Mia Gerber (STADIO - Centurion)" userId="S::miag@stadio.ac.za::d3f4434c-cc81-4823-ad51-d563427b1762" providerId="AD" clId="Web-{915E5CCD-408E-9884-0A80-1C74B235EA3E}" dt="2024-03-21T15:27:37.427" v="292" actId="1076"/>
          <ac:spMkLst>
            <pc:docMk/>
            <pc:sldMk cId="4270310816" sldId="279"/>
            <ac:spMk id="5" creationId="{F0E410BB-7F0C-824A-D91E-533F35A1027E}"/>
          </ac:spMkLst>
        </pc:spChg>
        <pc:picChg chg="del">
          <ac:chgData name="Mia Gerber (STADIO - Centurion)" userId="S::miag@stadio.ac.za::d3f4434c-cc81-4823-ad51-d563427b1762" providerId="AD" clId="Web-{915E5CCD-408E-9884-0A80-1C74B235EA3E}" dt="2024-03-21T15:25:57.255" v="162"/>
          <ac:picMkLst>
            <pc:docMk/>
            <pc:sldMk cId="4270310816" sldId="279"/>
            <ac:picMk id="4" creationId="{387E8C71-1CDA-6A1B-F812-4CCF9DE49178}"/>
          </ac:picMkLst>
        </pc:picChg>
      </pc:sldChg>
      <pc:sldChg chg="modSp add replId">
        <pc:chgData name="Mia Gerber (STADIO - Centurion)" userId="S::miag@stadio.ac.za::d3f4434c-cc81-4823-ad51-d563427b1762" providerId="AD" clId="Web-{915E5CCD-408E-9884-0A80-1C74B235EA3E}" dt="2024-03-21T15:41:25.316" v="809" actId="20577"/>
        <pc:sldMkLst>
          <pc:docMk/>
          <pc:sldMk cId="2658828087" sldId="280"/>
        </pc:sldMkLst>
        <pc:spChg chg="mod">
          <ac:chgData name="Mia Gerber (STADIO - Centurion)" userId="S::miag@stadio.ac.za::d3f4434c-cc81-4823-ad51-d563427b1762" providerId="AD" clId="Web-{915E5CCD-408E-9884-0A80-1C74B235EA3E}" dt="2024-03-21T15:29:46.083" v="372" actId="20577"/>
          <ac:spMkLst>
            <pc:docMk/>
            <pc:sldMk cId="2658828087" sldId="280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5:41:25.316" v="809" actId="20577"/>
          <ac:spMkLst>
            <pc:docMk/>
            <pc:sldMk cId="2658828087" sldId="280"/>
            <ac:spMk id="3" creationId="{A7017CB6-8106-B653-75C6-78EB0DEE2036}"/>
          </ac:spMkLst>
        </pc:spChg>
      </pc:sldChg>
      <pc:sldChg chg="del">
        <pc:chgData name="Mia Gerber (STADIO - Centurion)" userId="S::miag@stadio.ac.za::d3f4434c-cc81-4823-ad51-d563427b1762" providerId="AD" clId="Web-{915E5CCD-408E-9884-0A80-1C74B235EA3E}" dt="2024-03-21T15:27:48.458" v="295"/>
        <pc:sldMkLst>
          <pc:docMk/>
          <pc:sldMk cId="4019324557" sldId="280"/>
        </pc:sldMkLst>
      </pc:sldChg>
      <pc:sldChg chg="modSp add replId">
        <pc:chgData name="Mia Gerber (STADIO - Centurion)" userId="S::miag@stadio.ac.za::d3f4434c-cc81-4823-ad51-d563427b1762" providerId="AD" clId="Web-{915E5CCD-408E-9884-0A80-1C74B235EA3E}" dt="2024-03-21T15:36:06.207" v="722" actId="20577"/>
        <pc:sldMkLst>
          <pc:docMk/>
          <pc:sldMk cId="3289337586" sldId="281"/>
        </pc:sldMkLst>
        <pc:spChg chg="mod">
          <ac:chgData name="Mia Gerber (STADIO - Centurion)" userId="S::miag@stadio.ac.za::d3f4434c-cc81-4823-ad51-d563427b1762" providerId="AD" clId="Web-{915E5CCD-408E-9884-0A80-1C74B235EA3E}" dt="2024-03-21T15:29:49.864" v="373" actId="20577"/>
          <ac:spMkLst>
            <pc:docMk/>
            <pc:sldMk cId="3289337586" sldId="281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5:36:06.207" v="722" actId="20577"/>
          <ac:spMkLst>
            <pc:docMk/>
            <pc:sldMk cId="3289337586" sldId="281"/>
            <ac:spMk id="3" creationId="{A7017CB6-8106-B653-75C6-78EB0DEE2036}"/>
          </ac:spMkLst>
        </pc:spChg>
      </pc:sldChg>
      <pc:sldChg chg="modSp add replId">
        <pc:chgData name="Mia Gerber (STADIO - Centurion)" userId="S::miag@stadio.ac.za::d3f4434c-cc81-4823-ad51-d563427b1762" providerId="AD" clId="Web-{915E5CCD-408E-9884-0A80-1C74B235EA3E}" dt="2024-03-21T15:45:13.128" v="1111" actId="20577"/>
        <pc:sldMkLst>
          <pc:docMk/>
          <pc:sldMk cId="3668372933" sldId="282"/>
        </pc:sldMkLst>
        <pc:spChg chg="mod">
          <ac:chgData name="Mia Gerber (STADIO - Centurion)" userId="S::miag@stadio.ac.za::d3f4434c-cc81-4823-ad51-d563427b1762" providerId="AD" clId="Web-{915E5CCD-408E-9884-0A80-1C74B235EA3E}" dt="2024-03-21T15:29:54.833" v="378" actId="20577"/>
          <ac:spMkLst>
            <pc:docMk/>
            <pc:sldMk cId="3668372933" sldId="282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5:45:13.128" v="1111" actId="20577"/>
          <ac:spMkLst>
            <pc:docMk/>
            <pc:sldMk cId="3668372933" sldId="282"/>
            <ac:spMk id="3" creationId="{A7017CB6-8106-B653-75C6-78EB0DEE2036}"/>
          </ac:spMkLst>
        </pc:spChg>
      </pc:sldChg>
      <pc:sldChg chg="modSp add ord replId">
        <pc:chgData name="Mia Gerber (STADIO - Centurion)" userId="S::miag@stadio.ac.za::d3f4434c-cc81-4823-ad51-d563427b1762" providerId="AD" clId="Web-{915E5CCD-408E-9884-0A80-1C74B235EA3E}" dt="2024-03-21T15:46:44.566" v="1264" actId="20577"/>
        <pc:sldMkLst>
          <pc:docMk/>
          <pc:sldMk cId="2679212318" sldId="283"/>
        </pc:sldMkLst>
        <pc:spChg chg="mod">
          <ac:chgData name="Mia Gerber (STADIO - Centurion)" userId="S::miag@stadio.ac.za::d3f4434c-cc81-4823-ad51-d563427b1762" providerId="AD" clId="Web-{915E5CCD-408E-9884-0A80-1C74B235EA3E}" dt="2024-03-21T15:42:14.472" v="894" actId="20577"/>
          <ac:spMkLst>
            <pc:docMk/>
            <pc:sldMk cId="2679212318" sldId="283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5:46:44.566" v="1264" actId="20577"/>
          <ac:spMkLst>
            <pc:docMk/>
            <pc:sldMk cId="2679212318" sldId="283"/>
            <ac:spMk id="3" creationId="{A7017CB6-8106-B653-75C6-78EB0DEE2036}"/>
          </ac:spMkLst>
        </pc:spChg>
      </pc:sldChg>
      <pc:sldChg chg="addSp delSp modSp add replId addAnim delAnim modAnim">
        <pc:chgData name="Mia Gerber (STADIO - Centurion)" userId="S::miag@stadio.ac.za::d3f4434c-cc81-4823-ad51-d563427b1762" providerId="AD" clId="Web-{915E5CCD-408E-9884-0A80-1C74B235EA3E}" dt="2024-03-21T16:09:11.751" v="1731"/>
        <pc:sldMkLst>
          <pc:docMk/>
          <pc:sldMk cId="4077435843" sldId="284"/>
        </pc:sldMkLst>
        <pc:spChg chg="add del mod">
          <ac:chgData name="Mia Gerber (STADIO - Centurion)" userId="S::miag@stadio.ac.za::d3f4434c-cc81-4823-ad51-d563427b1762" providerId="AD" clId="Web-{915E5CCD-408E-9884-0A80-1C74B235EA3E}" dt="2024-03-21T15:53:26.690" v="1301" actId="20577"/>
          <ac:spMkLst>
            <pc:docMk/>
            <pc:sldMk cId="4077435843" sldId="284"/>
            <ac:spMk id="2" creationId="{83990F5B-1A9B-C7DE-CFC6-EA6A151C9873}"/>
          </ac:spMkLst>
        </pc:spChg>
        <pc:spChg chg="del mod">
          <ac:chgData name="Mia Gerber (STADIO - Centurion)" userId="S::miag@stadio.ac.za::d3f4434c-cc81-4823-ad51-d563427b1762" providerId="AD" clId="Web-{915E5CCD-408E-9884-0A80-1C74B235EA3E}" dt="2024-03-21T15:48:20.565" v="1271"/>
          <ac:spMkLst>
            <pc:docMk/>
            <pc:sldMk cId="4077435843" sldId="284"/>
            <ac:spMk id="3" creationId="{A7017CB6-8106-B653-75C6-78EB0DEE2036}"/>
          </ac:spMkLst>
        </pc:spChg>
        <pc:spChg chg="add del mod">
          <ac:chgData name="Mia Gerber (STADIO - Centurion)" userId="S::miag@stadio.ac.za::d3f4434c-cc81-4823-ad51-d563427b1762" providerId="AD" clId="Web-{915E5CCD-408E-9884-0A80-1C74B235EA3E}" dt="2024-03-21T15:48:23.159" v="1272"/>
          <ac:spMkLst>
            <pc:docMk/>
            <pc:sldMk cId="4077435843" sldId="284"/>
            <ac:spMk id="6" creationId="{981AED15-E1FB-E226-9C03-FAB21A8CAA1F}"/>
          </ac:spMkLst>
        </pc:spChg>
        <pc:spChg chg="add del mod">
          <ac:chgData name="Mia Gerber (STADIO - Centurion)" userId="S::miag@stadio.ac.za::d3f4434c-cc81-4823-ad51-d563427b1762" providerId="AD" clId="Web-{915E5CCD-408E-9884-0A80-1C74B235EA3E}" dt="2024-03-21T15:48:35.050" v="1279"/>
          <ac:spMkLst>
            <pc:docMk/>
            <pc:sldMk cId="4077435843" sldId="284"/>
            <ac:spMk id="9" creationId="{9A36796E-B149-64C0-6C01-BDE59D7534FD}"/>
          </ac:spMkLst>
        </pc:spChg>
        <pc:spChg chg="add del mod">
          <ac:chgData name="Mia Gerber (STADIO - Centurion)" userId="S::miag@stadio.ac.za::d3f4434c-cc81-4823-ad51-d563427b1762" providerId="AD" clId="Web-{915E5CCD-408E-9884-0A80-1C74B235EA3E}" dt="2024-03-21T15:48:35.050" v="1278"/>
          <ac:spMkLst>
            <pc:docMk/>
            <pc:sldMk cId="4077435843" sldId="284"/>
            <ac:spMk id="11" creationId="{3277DAEE-628A-1816-C9DB-72588C0FF0E5}"/>
          </ac:spMkLst>
        </pc:spChg>
        <pc:spChg chg="add del mod">
          <ac:chgData name="Mia Gerber (STADIO - Centurion)" userId="S::miag@stadio.ac.za::d3f4434c-cc81-4823-ad51-d563427b1762" providerId="AD" clId="Web-{915E5CCD-408E-9884-0A80-1C74B235EA3E}" dt="2024-03-21T15:54:12.377" v="1305"/>
          <ac:spMkLst>
            <pc:docMk/>
            <pc:sldMk cId="4077435843" sldId="284"/>
            <ac:spMk id="13" creationId="{56D4E1ED-E729-E164-6AC3-FF3539613CD0}"/>
          </ac:spMkLst>
        </pc:spChg>
        <pc:spChg chg="add del">
          <ac:chgData name="Mia Gerber (STADIO - Centurion)" userId="S::miag@stadio.ac.za::d3f4434c-cc81-4823-ad51-d563427b1762" providerId="AD" clId="Web-{915E5CCD-408E-9884-0A80-1C74B235EA3E}" dt="2024-03-21T15:54:10.080" v="1304"/>
          <ac:spMkLst>
            <pc:docMk/>
            <pc:sldMk cId="4077435843" sldId="284"/>
            <ac:spMk id="14" creationId="{C9135F64-66FD-70A5-A54F-4E2992AE4E66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1:29.470" v="1454"/>
          <ac:spMkLst>
            <pc:docMk/>
            <pc:sldMk cId="4077435843" sldId="284"/>
            <ac:spMk id="15" creationId="{470DEE7E-BD1B-A043-DB43-AB08506744F1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1:42.001" v="1461" actId="14100"/>
          <ac:spMkLst>
            <pc:docMk/>
            <pc:sldMk cId="4077435843" sldId="284"/>
            <ac:spMk id="19" creationId="{66ED637A-6721-BB44-9F7A-4324813D4F84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1:29.470" v="1456"/>
          <ac:spMkLst>
            <pc:docMk/>
            <pc:sldMk cId="4077435843" sldId="284"/>
            <ac:spMk id="20" creationId="{49EDDDC0-7005-2403-6773-C5193A534DD9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1:29.470" v="1457"/>
          <ac:spMkLst>
            <pc:docMk/>
            <pc:sldMk cId="4077435843" sldId="284"/>
            <ac:spMk id="21" creationId="{DF794E4C-7796-8E92-F381-B1E7AC09B890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1:29.470" v="1458"/>
          <ac:spMkLst>
            <pc:docMk/>
            <pc:sldMk cId="4077435843" sldId="284"/>
            <ac:spMk id="22" creationId="{D17610BF-1B68-2952-64C3-33D923FC1C89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3:20.282" v="1555" actId="20577"/>
          <ac:spMkLst>
            <pc:docMk/>
            <pc:sldMk cId="4077435843" sldId="284"/>
            <ac:spMk id="25" creationId="{59487CF0-F9C5-8476-62EC-3F1BED8AD583}"/>
          </ac:spMkLst>
        </pc:spChg>
        <pc:spChg chg="add mod">
          <ac:chgData name="Mia Gerber (STADIO - Centurion)" userId="S::miag@stadio.ac.za::d3f4434c-cc81-4823-ad51-d563427b1762" providerId="AD" clId="Web-{915E5CCD-408E-9884-0A80-1C74B235EA3E}" dt="2024-03-21T16:02:22.158" v="1499" actId="14100"/>
          <ac:spMkLst>
            <pc:docMk/>
            <pc:sldMk cId="4077435843" sldId="284"/>
            <ac:spMk id="27" creationId="{BCB4477E-0C55-9BC4-66C0-E1917CF747D7}"/>
          </ac:spMkLst>
        </pc:spChg>
        <pc:picChg chg="add del mod">
          <ac:chgData name="Mia Gerber (STADIO - Centurion)" userId="S::miag@stadio.ac.za::d3f4434c-cc81-4823-ad51-d563427b1762" providerId="AD" clId="Web-{915E5CCD-408E-9884-0A80-1C74B235EA3E}" dt="2024-03-21T15:48:12.940" v="1269"/>
          <ac:picMkLst>
            <pc:docMk/>
            <pc:sldMk cId="4077435843" sldId="284"/>
            <ac:picMk id="4" creationId="{C21A19B0-B8DE-553C-98A3-F0CDFD6D5052}"/>
          </ac:picMkLst>
        </pc:picChg>
        <pc:picChg chg="add del mod ord">
          <ac:chgData name="Mia Gerber (STADIO - Centurion)" userId="S::miag@stadio.ac.za::d3f4434c-cc81-4823-ad51-d563427b1762" providerId="AD" clId="Web-{915E5CCD-408E-9884-0A80-1C74B235EA3E}" dt="2024-03-21T15:53:41.612" v="1302"/>
          <ac:picMkLst>
            <pc:docMk/>
            <pc:sldMk cId="4077435843" sldId="284"/>
            <ac:picMk id="7" creationId="{7B772E9F-3518-523B-DF05-542D17E6CD8D}"/>
          </ac:picMkLst>
        </pc:picChg>
        <pc:cxnChg chg="add mod">
          <ac:chgData name="Mia Gerber (STADIO - Centurion)" userId="S::miag@stadio.ac.za::d3f4434c-cc81-4823-ad51-d563427b1762" providerId="AD" clId="Web-{915E5CCD-408E-9884-0A80-1C74B235EA3E}" dt="2024-03-21T15:57:03.564" v="1329"/>
          <ac:cxnSpMkLst>
            <pc:docMk/>
            <pc:sldMk cId="4077435843" sldId="284"/>
            <ac:cxnSpMk id="16" creationId="{A2211E01-FAC4-7010-3876-464D2F56541B}"/>
          </ac:cxnSpMkLst>
        </pc:cxnChg>
        <pc:cxnChg chg="add mod">
          <ac:chgData name="Mia Gerber (STADIO - Centurion)" userId="S::miag@stadio.ac.za::d3f4434c-cc81-4823-ad51-d563427b1762" providerId="AD" clId="Web-{915E5CCD-408E-9884-0A80-1C74B235EA3E}" dt="2024-03-21T15:57:03.564" v="1331"/>
          <ac:cxnSpMkLst>
            <pc:docMk/>
            <pc:sldMk cId="4077435843" sldId="284"/>
            <ac:cxnSpMk id="17" creationId="{0F4F32D0-E8FD-090A-72A4-2E8920D0E404}"/>
          </ac:cxnSpMkLst>
        </pc:cxnChg>
        <pc:cxnChg chg="add mod">
          <ac:chgData name="Mia Gerber (STADIO - Centurion)" userId="S::miag@stadio.ac.za::d3f4434c-cc81-4823-ad51-d563427b1762" providerId="AD" clId="Web-{915E5CCD-408E-9884-0A80-1C74B235EA3E}" dt="2024-03-21T15:57:03.564" v="1330"/>
          <ac:cxnSpMkLst>
            <pc:docMk/>
            <pc:sldMk cId="4077435843" sldId="284"/>
            <ac:cxnSpMk id="18" creationId="{F8D3836D-63BB-32C2-F7D8-5E5A870BCA55}"/>
          </ac:cxnSpMkLst>
        </pc:cxnChg>
        <pc:cxnChg chg="add mod">
          <ac:chgData name="Mia Gerber (STADIO - Centurion)" userId="S::miag@stadio.ac.za::d3f4434c-cc81-4823-ad51-d563427b1762" providerId="AD" clId="Web-{915E5CCD-408E-9884-0A80-1C74B235EA3E}" dt="2024-03-21T16:00:23.923" v="1429"/>
          <ac:cxnSpMkLst>
            <pc:docMk/>
            <pc:sldMk cId="4077435843" sldId="284"/>
            <ac:cxnSpMk id="23" creationId="{45FA509B-4089-B89C-A0E4-7631D55BE180}"/>
          </ac:cxnSpMkLst>
        </pc:cxnChg>
        <pc:cxnChg chg="add mod">
          <ac:chgData name="Mia Gerber (STADIO - Centurion)" userId="S::miag@stadio.ac.za::d3f4434c-cc81-4823-ad51-d563427b1762" providerId="AD" clId="Web-{915E5CCD-408E-9884-0A80-1C74B235EA3E}" dt="2024-03-21T16:00:23.939" v="1430"/>
          <ac:cxnSpMkLst>
            <pc:docMk/>
            <pc:sldMk cId="4077435843" sldId="284"/>
            <ac:cxnSpMk id="24" creationId="{1EBC1D3B-742D-C866-4E9B-DB6E529F399E}"/>
          </ac:cxnSpMkLst>
        </pc:cxnChg>
        <pc:cxnChg chg="add mod">
          <ac:chgData name="Mia Gerber (STADIO - Centurion)" userId="S::miag@stadio.ac.za::d3f4434c-cc81-4823-ad51-d563427b1762" providerId="AD" clId="Web-{915E5CCD-408E-9884-0A80-1C74B235EA3E}" dt="2024-03-21T16:01:46.033" v="1462"/>
          <ac:cxnSpMkLst>
            <pc:docMk/>
            <pc:sldMk cId="4077435843" sldId="284"/>
            <ac:cxnSpMk id="26" creationId="{3DA47F0F-20DB-D69A-70CC-E0C0307BB986}"/>
          </ac:cxnSpMkLst>
        </pc:cxnChg>
      </pc:sldChg>
      <pc:sldChg chg="modSp add replId modAnim">
        <pc:chgData name="Mia Gerber (STADIO - Centurion)" userId="S::miag@stadio.ac.za::d3f4434c-cc81-4823-ad51-d563427b1762" providerId="AD" clId="Web-{915E5CCD-408E-9884-0A80-1C74B235EA3E}" dt="2024-03-21T16:09:08.438" v="1730"/>
        <pc:sldMkLst>
          <pc:docMk/>
          <pc:sldMk cId="3723596551" sldId="285"/>
        </pc:sldMkLst>
        <pc:spChg chg="mod">
          <ac:chgData name="Mia Gerber (STADIO - Centurion)" userId="S::miag@stadio.ac.za::d3f4434c-cc81-4823-ad51-d563427b1762" providerId="AD" clId="Web-{915E5CCD-408E-9884-0A80-1C74B235EA3E}" dt="2024-03-21T16:05:26.626" v="1586" actId="1076"/>
          <ac:spMkLst>
            <pc:docMk/>
            <pc:sldMk cId="3723596551" sldId="285"/>
            <ac:spMk id="19" creationId="{66ED637A-6721-BB44-9F7A-4324813D4F84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6:05:38.688" v="1599" actId="20577"/>
          <ac:spMkLst>
            <pc:docMk/>
            <pc:sldMk cId="3723596551" sldId="285"/>
            <ac:spMk id="20" creationId="{49EDDDC0-7005-2403-6773-C5193A534DD9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6:06:20.329" v="1620" actId="20577"/>
          <ac:spMkLst>
            <pc:docMk/>
            <pc:sldMk cId="3723596551" sldId="285"/>
            <ac:spMk id="21" creationId="{DF794E4C-7796-8E92-F381-B1E7AC09B890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6:08:25.157" v="1727" actId="1076"/>
          <ac:spMkLst>
            <pc:docMk/>
            <pc:sldMk cId="3723596551" sldId="285"/>
            <ac:spMk id="22" creationId="{D17610BF-1B68-2952-64C3-33D923FC1C89}"/>
          </ac:spMkLst>
        </pc:spChg>
      </pc:sldChg>
      <pc:sldChg chg="modSp add ord replId addAnim delAnim">
        <pc:chgData name="Mia Gerber (STADIO - Centurion)" userId="S::miag@stadio.ac.za::d3f4434c-cc81-4823-ad51-d563427b1762" providerId="AD" clId="Web-{915E5CCD-408E-9884-0A80-1C74B235EA3E}" dt="2024-03-21T16:11:20.688" v="1827"/>
        <pc:sldMkLst>
          <pc:docMk/>
          <pc:sldMk cId="2203616069" sldId="286"/>
        </pc:sldMkLst>
        <pc:spChg chg="mod">
          <ac:chgData name="Mia Gerber (STADIO - Centurion)" userId="S::miag@stadio.ac.za::d3f4434c-cc81-4823-ad51-d563427b1762" providerId="AD" clId="Web-{915E5CCD-408E-9884-0A80-1C74B235EA3E}" dt="2024-03-21T16:09:37.219" v="1756" actId="20577"/>
          <ac:spMkLst>
            <pc:docMk/>
            <pc:sldMk cId="2203616069" sldId="286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6:11:06.219" v="1824" actId="20577"/>
          <ac:spMkLst>
            <pc:docMk/>
            <pc:sldMk cId="2203616069" sldId="286"/>
            <ac:spMk id="3" creationId="{A7017CB6-8106-B653-75C6-78EB0DEE2036}"/>
          </ac:spMkLst>
        </pc:spChg>
      </pc:sldChg>
      <pc:sldChg chg="addSp delSp modSp add replId addAnim delAnim">
        <pc:chgData name="Mia Gerber (STADIO - Centurion)" userId="S::miag@stadio.ac.za::d3f4434c-cc81-4823-ad51-d563427b1762" providerId="AD" clId="Web-{915E5CCD-408E-9884-0A80-1C74B235EA3E}" dt="2024-03-21T16:21:36.015" v="2045" actId="1076"/>
        <pc:sldMkLst>
          <pc:docMk/>
          <pc:sldMk cId="947827021" sldId="287"/>
        </pc:sldMkLst>
        <pc:spChg chg="del mod">
          <ac:chgData name="Mia Gerber (STADIO - Centurion)" userId="S::miag@stadio.ac.za::d3f4434c-cc81-4823-ad51-d563427b1762" providerId="AD" clId="Web-{915E5CCD-408E-9884-0A80-1C74B235EA3E}" dt="2024-03-21T16:11:14.407" v="1826"/>
          <ac:spMkLst>
            <pc:docMk/>
            <pc:sldMk cId="947827021" sldId="287"/>
            <ac:spMk id="3" creationId="{A7017CB6-8106-B653-75C6-78EB0DEE2036}"/>
          </ac:spMkLst>
        </pc:spChg>
        <pc:spChg chg="add del mod">
          <ac:chgData name="Mia Gerber (STADIO - Centurion)" userId="S::miag@stadio.ac.za::d3f4434c-cc81-4823-ad51-d563427b1762" providerId="AD" clId="Web-{915E5CCD-408E-9884-0A80-1C74B235EA3E}" dt="2024-03-21T16:11:44.891" v="1828"/>
          <ac:spMkLst>
            <pc:docMk/>
            <pc:sldMk cId="947827021" sldId="287"/>
            <ac:spMk id="5" creationId="{2654EB40-3D49-543E-D548-7B0F0C01A259}"/>
          </ac:spMkLst>
        </pc:spChg>
        <pc:graphicFrameChg chg="add mod ord modGraphic">
          <ac:chgData name="Mia Gerber (STADIO - Centurion)" userId="S::miag@stadio.ac.za::d3f4434c-cc81-4823-ad51-d563427b1762" providerId="AD" clId="Web-{915E5CCD-408E-9884-0A80-1C74B235EA3E}" dt="2024-03-21T16:21:36.015" v="2045" actId="1076"/>
          <ac:graphicFrameMkLst>
            <pc:docMk/>
            <pc:sldMk cId="947827021" sldId="287"/>
            <ac:graphicFrameMk id="6" creationId="{88CFE742-AF97-B1A9-279F-F8F64C57A7E0}"/>
          </ac:graphicFrameMkLst>
        </pc:graphicFrameChg>
      </pc:sldChg>
      <pc:sldChg chg="modSp new">
        <pc:chgData name="Mia Gerber (STADIO - Centurion)" userId="S::miag@stadio.ac.za::d3f4434c-cc81-4823-ad51-d563427b1762" providerId="AD" clId="Web-{915E5CCD-408E-9884-0A80-1C74B235EA3E}" dt="2024-03-21T16:19:30.812" v="1969" actId="20577"/>
        <pc:sldMkLst>
          <pc:docMk/>
          <pc:sldMk cId="1464989545" sldId="288"/>
        </pc:sldMkLst>
        <pc:spChg chg="mod">
          <ac:chgData name="Mia Gerber (STADIO - Centurion)" userId="S::miag@stadio.ac.za::d3f4434c-cc81-4823-ad51-d563427b1762" providerId="AD" clId="Web-{915E5CCD-408E-9884-0A80-1C74B235EA3E}" dt="2024-03-21T16:19:24.452" v="1965" actId="20577"/>
          <ac:spMkLst>
            <pc:docMk/>
            <pc:sldMk cId="1464989545" sldId="288"/>
            <ac:spMk id="2" creationId="{4A3BBC00-4EEB-96BA-CD96-BBEC7A839A14}"/>
          </ac:spMkLst>
        </pc:spChg>
        <pc:spChg chg="mod">
          <ac:chgData name="Mia Gerber (STADIO - Centurion)" userId="S::miag@stadio.ac.za::d3f4434c-cc81-4823-ad51-d563427b1762" providerId="AD" clId="Web-{915E5CCD-408E-9884-0A80-1C74B235EA3E}" dt="2024-03-21T16:19:30.812" v="1969" actId="20577"/>
          <ac:spMkLst>
            <pc:docMk/>
            <pc:sldMk cId="1464989545" sldId="288"/>
            <ac:spMk id="3" creationId="{EE8B198D-8BE6-9E2E-7769-24879F219A03}"/>
          </ac:spMkLst>
        </pc:spChg>
      </pc:sldChg>
    </pc:docChg>
  </pc:docChgLst>
  <pc:docChgLst>
    <pc:chgData name="Mia Gerber (STADIO - Centurion)" userId="S::miag@stadio.ac.za::d3f4434c-cc81-4823-ad51-d563427b1762" providerId="AD" clId="Web-{C1D1D273-FA21-84B5-524E-D062B733F23A}"/>
    <pc:docChg chg="addSld modSld">
      <pc:chgData name="Mia Gerber (STADIO - Centurion)" userId="S::miag@stadio.ac.za::d3f4434c-cc81-4823-ad51-d563427b1762" providerId="AD" clId="Web-{C1D1D273-FA21-84B5-524E-D062B733F23A}" dt="2024-03-24T19:12:28.204" v="323" actId="20577"/>
      <pc:docMkLst>
        <pc:docMk/>
      </pc:docMkLst>
      <pc:sldChg chg="addSp modSp addAnim">
        <pc:chgData name="Mia Gerber (STADIO - Centurion)" userId="S::miag@stadio.ac.za::d3f4434c-cc81-4823-ad51-d563427b1762" providerId="AD" clId="Web-{C1D1D273-FA21-84B5-524E-D062B733F23A}" dt="2024-03-24T19:10:56.092" v="183"/>
        <pc:sldMkLst>
          <pc:docMk/>
          <pc:sldMk cId="4270310816" sldId="279"/>
        </pc:sldMkLst>
        <pc:picChg chg="add mod">
          <ac:chgData name="Mia Gerber (STADIO - Centurion)" userId="S::miag@stadio.ac.za::d3f4434c-cc81-4823-ad51-d563427b1762" providerId="AD" clId="Web-{C1D1D273-FA21-84B5-524E-D062B733F23A}" dt="2024-03-24T19:10:49.529" v="182" actId="1076"/>
          <ac:picMkLst>
            <pc:docMk/>
            <pc:sldMk cId="4270310816" sldId="279"/>
            <ac:picMk id="3" creationId="{535CC9E1-E19B-D86A-A4B9-44D9DA2A874A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9:10:46.670" v="181" actId="1076"/>
          <ac:picMkLst>
            <pc:docMk/>
            <pc:sldMk cId="4270310816" sldId="279"/>
            <ac:picMk id="4" creationId="{DE3FB75A-C7DA-88B1-27F6-7D980BFA1A8D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9:10:05.168" v="169" actId="14100"/>
          <ac:picMkLst>
            <pc:docMk/>
            <pc:sldMk cId="4270310816" sldId="279"/>
            <ac:picMk id="6" creationId="{1B41833E-C9E3-809E-2A58-6BB769C395A0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9:10:42.404" v="180" actId="1076"/>
          <ac:picMkLst>
            <pc:docMk/>
            <pc:sldMk cId="4270310816" sldId="279"/>
            <ac:picMk id="7" creationId="{8182193E-A8BB-7373-B87C-729AEC2782FE}"/>
          </ac:picMkLst>
        </pc:picChg>
      </pc:sldChg>
      <pc:sldChg chg="addSp modSp add replId">
        <pc:chgData name="Mia Gerber (STADIO - Centurion)" userId="S::miag@stadio.ac.za::d3f4434c-cc81-4823-ad51-d563427b1762" providerId="AD" clId="Web-{C1D1D273-FA21-84B5-524E-D062B733F23A}" dt="2024-03-24T19:12:10.563" v="307" actId="20577"/>
        <pc:sldMkLst>
          <pc:docMk/>
          <pc:sldMk cId="1125269428" sldId="280"/>
        </pc:sldMkLst>
        <pc:spChg chg="mod">
          <ac:chgData name="Mia Gerber (STADIO - Centurion)" userId="S::miag@stadio.ac.za::d3f4434c-cc81-4823-ad51-d563427b1762" providerId="AD" clId="Web-{C1D1D273-FA21-84B5-524E-D062B733F23A}" dt="2024-03-24T14:37:26.653" v="9" actId="20577"/>
          <ac:spMkLst>
            <pc:docMk/>
            <pc:sldMk cId="1125269428" sldId="280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C1D1D273-FA21-84B5-524E-D062B733F23A}" dt="2024-03-24T19:12:10.563" v="307" actId="20577"/>
          <ac:spMkLst>
            <pc:docMk/>
            <pc:sldMk cId="1125269428" sldId="280"/>
            <ac:spMk id="5" creationId="{F0E410BB-7F0C-824A-D91E-533F35A1027E}"/>
          </ac:spMkLst>
        </pc:spChg>
        <pc:picChg chg="add mod">
          <ac:chgData name="Mia Gerber (STADIO - Centurion)" userId="S::miag@stadio.ac.za::d3f4434c-cc81-4823-ad51-d563427b1762" providerId="AD" clId="Web-{C1D1D273-FA21-84B5-524E-D062B733F23A}" dt="2024-03-24T19:05:36.520" v="159" actId="1076"/>
          <ac:picMkLst>
            <pc:docMk/>
            <pc:sldMk cId="1125269428" sldId="280"/>
            <ac:picMk id="3" creationId="{935207E4-EBED-8A8E-00AB-4028C2081A95}"/>
          </ac:picMkLst>
        </pc:picChg>
      </pc:sldChg>
      <pc:sldChg chg="modSp add replId">
        <pc:chgData name="Mia Gerber (STADIO - Centurion)" userId="S::miag@stadio.ac.za::d3f4434c-cc81-4823-ad51-d563427b1762" providerId="AD" clId="Web-{C1D1D273-FA21-84B5-524E-D062B733F23A}" dt="2024-03-24T19:12:28.204" v="323" actId="20577"/>
        <pc:sldMkLst>
          <pc:docMk/>
          <pc:sldMk cId="80873624" sldId="281"/>
        </pc:sldMkLst>
        <pc:spChg chg="mod">
          <ac:chgData name="Mia Gerber (STADIO - Centurion)" userId="S::miag@stadio.ac.za::d3f4434c-cc81-4823-ad51-d563427b1762" providerId="AD" clId="Web-{C1D1D273-FA21-84B5-524E-D062B733F23A}" dt="2024-03-24T14:37:43.794" v="30" actId="20577"/>
          <ac:spMkLst>
            <pc:docMk/>
            <pc:sldMk cId="80873624" sldId="281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C1D1D273-FA21-84B5-524E-D062B733F23A}" dt="2024-03-24T19:12:28.204" v="323" actId="20577"/>
          <ac:spMkLst>
            <pc:docMk/>
            <pc:sldMk cId="80873624" sldId="281"/>
            <ac:spMk id="5" creationId="{F0E410BB-7F0C-824A-D91E-533F35A1027E}"/>
          </ac:spMkLst>
        </pc:spChg>
      </pc:sldChg>
      <pc:sldChg chg="addSp delSp modSp add replId delAnim">
        <pc:chgData name="Mia Gerber (STADIO - Centurion)" userId="S::miag@stadio.ac.za::d3f4434c-cc81-4823-ad51-d563427b1762" providerId="AD" clId="Web-{C1D1D273-FA21-84B5-524E-D062B733F23A}" dt="2024-03-24T16:47:47.932" v="157" actId="1076"/>
        <pc:sldMkLst>
          <pc:docMk/>
          <pc:sldMk cId="1037002162" sldId="282"/>
        </pc:sldMkLst>
        <pc:spChg chg="mod">
          <ac:chgData name="Mia Gerber (STADIO - Centurion)" userId="S::miag@stadio.ac.za::d3f4434c-cc81-4823-ad51-d563427b1762" providerId="AD" clId="Web-{C1D1D273-FA21-84B5-524E-D062B733F23A}" dt="2024-03-24T14:38:14.608" v="47" actId="20577"/>
          <ac:spMkLst>
            <pc:docMk/>
            <pc:sldMk cId="1037002162" sldId="282"/>
            <ac:spMk id="2" creationId="{83990F5B-1A9B-C7DE-CFC6-EA6A151C9873}"/>
          </ac:spMkLst>
        </pc:spChg>
        <pc:spChg chg="del">
          <ac:chgData name="Mia Gerber (STADIO - Centurion)" userId="S::miag@stadio.ac.za::d3f4434c-cc81-4823-ad51-d563427b1762" providerId="AD" clId="Web-{C1D1D273-FA21-84B5-524E-D062B733F23A}" dt="2024-03-24T16:42:29.720" v="108"/>
          <ac:spMkLst>
            <pc:docMk/>
            <pc:sldMk cId="1037002162" sldId="282"/>
            <ac:spMk id="5" creationId="{F0E410BB-7F0C-824A-D91E-533F35A1027E}"/>
          </ac:spMkLst>
        </pc:spChg>
        <pc:picChg chg="add mod ord">
          <ac:chgData name="Mia Gerber (STADIO - Centurion)" userId="S::miag@stadio.ac.za::d3f4434c-cc81-4823-ad51-d563427b1762" providerId="AD" clId="Web-{C1D1D273-FA21-84B5-524E-D062B733F23A}" dt="2024-03-24T16:43:32.456" v="143"/>
          <ac:picMkLst>
            <pc:docMk/>
            <pc:sldMk cId="1037002162" sldId="282"/>
            <ac:picMk id="3" creationId="{5EE4BE72-1860-3CE3-B3B2-A1D2580FFC11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3:27.503" v="142" actId="1076"/>
          <ac:picMkLst>
            <pc:docMk/>
            <pc:sldMk cId="1037002162" sldId="282"/>
            <ac:picMk id="4" creationId="{21C2DD82-584D-7F46-41DF-BA20C847E8BA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7:47.932" v="157" actId="1076"/>
          <ac:picMkLst>
            <pc:docMk/>
            <pc:sldMk cId="1037002162" sldId="282"/>
            <ac:picMk id="6" creationId="{6F334E8B-F8C2-2069-1D0F-999CAEF9A4F0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3:05.268" v="132" actId="1076"/>
          <ac:picMkLst>
            <pc:docMk/>
            <pc:sldMk cId="1037002162" sldId="282"/>
            <ac:picMk id="7" creationId="{A253D308-6EA8-80DC-02FD-F6DF02D21D8A}"/>
          </ac:picMkLst>
        </pc:picChg>
        <pc:picChg chg="add del mod">
          <ac:chgData name="Mia Gerber (STADIO - Centurion)" userId="S::miag@stadio.ac.za::d3f4434c-cc81-4823-ad51-d563427b1762" providerId="AD" clId="Web-{C1D1D273-FA21-84B5-524E-D062B733F23A}" dt="2024-03-24T16:42:59.158" v="129"/>
          <ac:picMkLst>
            <pc:docMk/>
            <pc:sldMk cId="1037002162" sldId="282"/>
            <ac:picMk id="8" creationId="{4E38DC40-7C48-162C-90FD-9CF0B0F8FA96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3:12.877" v="136" actId="1076"/>
          <ac:picMkLst>
            <pc:docMk/>
            <pc:sldMk cId="1037002162" sldId="282"/>
            <ac:picMk id="9" creationId="{DF74C17D-689F-F038-A628-CA4599AEF157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2:50.642" v="125" actId="1076"/>
          <ac:picMkLst>
            <pc:docMk/>
            <pc:sldMk cId="1037002162" sldId="282"/>
            <ac:picMk id="10" creationId="{8CE696CC-BC47-A950-A436-54B0356AF989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3:25.643" v="141" actId="1076"/>
          <ac:picMkLst>
            <pc:docMk/>
            <pc:sldMk cId="1037002162" sldId="282"/>
            <ac:picMk id="11" creationId="{E1B30C30-210E-1122-8F23-D1F98C7DD671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2:41.845" v="122" actId="1076"/>
          <ac:picMkLst>
            <pc:docMk/>
            <pc:sldMk cId="1037002162" sldId="282"/>
            <ac:picMk id="12" creationId="{06B417D3-7B76-9DD9-87AF-788B28CA61C9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2:35.923" v="119" actId="14100"/>
          <ac:picMkLst>
            <pc:docMk/>
            <pc:sldMk cId="1037002162" sldId="282"/>
            <ac:picMk id="13" creationId="{ED7ECD50-C51D-F9E3-4AF0-CA8DD5AF090C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7:46.041" v="156" actId="14100"/>
          <ac:picMkLst>
            <pc:docMk/>
            <pc:sldMk cId="1037002162" sldId="282"/>
            <ac:picMk id="14" creationId="{AD590B5A-85F0-FADB-39FA-BE3C77F8FDA1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7:43.088" v="155" actId="1076"/>
          <ac:picMkLst>
            <pc:docMk/>
            <pc:sldMk cId="1037002162" sldId="282"/>
            <ac:picMk id="15" creationId="{ACF8DFE9-89F6-E02E-8575-F31D6415901A}"/>
          </ac:picMkLst>
        </pc:picChg>
        <pc:picChg chg="add mod">
          <ac:chgData name="Mia Gerber (STADIO - Centurion)" userId="S::miag@stadio.ac.za::d3f4434c-cc81-4823-ad51-d563427b1762" providerId="AD" clId="Web-{C1D1D273-FA21-84B5-524E-D062B733F23A}" dt="2024-03-24T16:47:34.385" v="150" actId="1076"/>
          <ac:picMkLst>
            <pc:docMk/>
            <pc:sldMk cId="1037002162" sldId="282"/>
            <ac:picMk id="16" creationId="{86644452-5782-A850-28A0-13F7BE3C6C0F}"/>
          </ac:picMkLst>
        </pc:picChg>
      </pc:sldChg>
      <pc:sldChg chg="modSp add replId">
        <pc:chgData name="Mia Gerber (STADIO - Centurion)" userId="S::miag@stadio.ac.za::d3f4434c-cc81-4823-ad51-d563427b1762" providerId="AD" clId="Web-{C1D1D273-FA21-84B5-524E-D062B733F23A}" dt="2024-03-24T14:39:48.267" v="51" actId="20577"/>
        <pc:sldMkLst>
          <pc:docMk/>
          <pc:sldMk cId="58824092" sldId="283"/>
        </pc:sldMkLst>
        <pc:spChg chg="mod">
          <ac:chgData name="Mia Gerber (STADIO - Centurion)" userId="S::miag@stadio.ac.za::d3f4434c-cc81-4823-ad51-d563427b1762" providerId="AD" clId="Web-{C1D1D273-FA21-84B5-524E-D062B733F23A}" dt="2024-03-24T14:39:48.267" v="51" actId="20577"/>
          <ac:spMkLst>
            <pc:docMk/>
            <pc:sldMk cId="58824092" sldId="283"/>
            <ac:spMk id="2" creationId="{83990F5B-1A9B-C7DE-CFC6-EA6A151C9873}"/>
          </ac:spMkLst>
        </pc:spChg>
      </pc:sldChg>
    </pc:docChg>
  </pc:docChgLst>
  <pc:docChgLst>
    <pc:chgData name="Mia Gerber (STADIO - Centurion)" userId="S::miag@stadio.ac.za::d3f4434c-cc81-4823-ad51-d563427b1762" providerId="AD" clId="Web-{172F0D7B-60F8-D009-3400-7211DC52FB5E}"/>
    <pc:docChg chg="delSld modSld">
      <pc:chgData name="Mia Gerber (STADIO - Centurion)" userId="S::miag@stadio.ac.za::d3f4434c-cc81-4823-ad51-d563427b1762" providerId="AD" clId="Web-{172F0D7B-60F8-D009-3400-7211DC52FB5E}" dt="2024-03-24T13:28:38.177" v="36" actId="20577"/>
      <pc:docMkLst>
        <pc:docMk/>
      </pc:docMkLst>
      <pc:sldChg chg="modSp">
        <pc:chgData name="Mia Gerber (STADIO - Centurion)" userId="S::miag@stadio.ac.za::d3f4434c-cc81-4823-ad51-d563427b1762" providerId="AD" clId="Web-{172F0D7B-60F8-D009-3400-7211DC52FB5E}" dt="2024-03-24T11:25:31.149" v="8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172F0D7B-60F8-D009-3400-7211DC52FB5E}" dt="2024-03-24T11:25:31.149" v="8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del">
        <pc:chgData name="Mia Gerber (STADIO - Centurion)" userId="S::miag@stadio.ac.za::d3f4434c-cc81-4823-ad51-d563427b1762" providerId="AD" clId="Web-{172F0D7B-60F8-D009-3400-7211DC52FB5E}" dt="2024-03-24T11:25:49.510" v="18"/>
        <pc:sldMkLst>
          <pc:docMk/>
          <pc:sldMk cId="3050316331" sldId="278"/>
        </pc:sldMkLst>
      </pc:sldChg>
      <pc:sldChg chg="modSp">
        <pc:chgData name="Mia Gerber (STADIO - Centurion)" userId="S::miag@stadio.ac.za::d3f4434c-cc81-4823-ad51-d563427b1762" providerId="AD" clId="Web-{172F0D7B-60F8-D009-3400-7211DC52FB5E}" dt="2024-03-24T13:28:38.177" v="36" actId="20577"/>
        <pc:sldMkLst>
          <pc:docMk/>
          <pc:sldMk cId="4270310816" sldId="279"/>
        </pc:sldMkLst>
        <pc:spChg chg="mod">
          <ac:chgData name="Mia Gerber (STADIO - Centurion)" userId="S::miag@stadio.ac.za::d3f4434c-cc81-4823-ad51-d563427b1762" providerId="AD" clId="Web-{172F0D7B-60F8-D009-3400-7211DC52FB5E}" dt="2024-03-24T13:26:17.987" v="29" actId="20577"/>
          <ac:spMkLst>
            <pc:docMk/>
            <pc:sldMk cId="4270310816" sldId="279"/>
            <ac:spMk id="2" creationId="{83990F5B-1A9B-C7DE-CFC6-EA6A151C9873}"/>
          </ac:spMkLst>
        </pc:spChg>
        <pc:spChg chg="mod">
          <ac:chgData name="Mia Gerber (STADIO - Centurion)" userId="S::miag@stadio.ac.za::d3f4434c-cc81-4823-ad51-d563427b1762" providerId="AD" clId="Web-{172F0D7B-60F8-D009-3400-7211DC52FB5E}" dt="2024-03-24T13:28:38.177" v="36" actId="20577"/>
          <ac:spMkLst>
            <pc:docMk/>
            <pc:sldMk cId="4270310816" sldId="279"/>
            <ac:spMk id="5" creationId="{F0E410BB-7F0C-824A-D91E-533F35A1027E}"/>
          </ac:spMkLst>
        </pc:spChg>
      </pc:sldChg>
      <pc:sldChg chg="del">
        <pc:chgData name="Mia Gerber (STADIO - Centurion)" userId="S::miag@stadio.ac.za::d3f4434c-cc81-4823-ad51-d563427b1762" providerId="AD" clId="Web-{172F0D7B-60F8-D009-3400-7211DC52FB5E}" dt="2024-03-24T11:25:49.510" v="17"/>
        <pc:sldMkLst>
          <pc:docMk/>
          <pc:sldMk cId="2658828087" sldId="280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9.510" v="16"/>
        <pc:sldMkLst>
          <pc:docMk/>
          <pc:sldMk cId="3289337586" sldId="281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9.510" v="15"/>
        <pc:sldMkLst>
          <pc:docMk/>
          <pc:sldMk cId="3668372933" sldId="282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9.510" v="14"/>
        <pc:sldMkLst>
          <pc:docMk/>
          <pc:sldMk cId="2679212318" sldId="283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6.634" v="13"/>
        <pc:sldMkLst>
          <pc:docMk/>
          <pc:sldMk cId="4077435843" sldId="284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6.634" v="12"/>
        <pc:sldMkLst>
          <pc:docMk/>
          <pc:sldMk cId="3723596551" sldId="285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6.634" v="11"/>
        <pc:sldMkLst>
          <pc:docMk/>
          <pc:sldMk cId="2203616069" sldId="286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4.259" v="9"/>
        <pc:sldMkLst>
          <pc:docMk/>
          <pc:sldMk cId="947827021" sldId="287"/>
        </pc:sldMkLst>
      </pc:sldChg>
      <pc:sldChg chg="del">
        <pc:chgData name="Mia Gerber (STADIO - Centurion)" userId="S::miag@stadio.ac.za::d3f4434c-cc81-4823-ad51-d563427b1762" providerId="AD" clId="Web-{172F0D7B-60F8-D009-3400-7211DC52FB5E}" dt="2024-03-24T11:25:46.634" v="10"/>
        <pc:sldMkLst>
          <pc:docMk/>
          <pc:sldMk cId="1464989545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: Title Slide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73001D11-C790-4427-B645-3EAEBE005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39068EB-DBA6-4F95-AEC3-4952503F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97" y="1939009"/>
            <a:ext cx="6076416" cy="4497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2ABAC3B-3408-4F8C-926E-26D63A50D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792" y="2608141"/>
            <a:ext cx="6076416" cy="152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13" name="Picture 12" descr="Text, logo&#10;&#10;Description automatically generated">
            <a:extLst>
              <a:ext uri="{FF2B5EF4-FFF2-40B4-BE49-F238E27FC236}">
                <a16:creationId xmlns:a16="http://schemas.microsoft.com/office/drawing/2014/main" id="{9D4FBD47-0477-3A56-F02A-B059996E0A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93" y="5443673"/>
            <a:ext cx="2400986" cy="1398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798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: Blank Slide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87F7-D9E1-4723-B576-14BFE5BB6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4" y="691822"/>
            <a:ext cx="10515600" cy="429612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1A43DD-04BA-4B09-BDFA-053208495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0566" cy="4537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86D7942-54A5-42C5-B3A0-4AB2595C8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477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: Logo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0089A2D-6827-48E1-8F6D-4BA0C478F0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6F5EC527-1029-D8F1-B990-F97E774264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12" y="575691"/>
            <a:ext cx="9799176" cy="5706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78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F8EF11C3-EF55-4851-986A-9B68ED5EC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48B9169-C820-4354-8B1C-84B111A1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97" y="1939009"/>
            <a:ext cx="6076416" cy="4497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996F498-6688-41D0-9753-8EFF1952D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792" y="2608141"/>
            <a:ext cx="6076416" cy="152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24219C9-174C-79DA-3685-10FA082F4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25" y="5470531"/>
            <a:ext cx="2398529" cy="139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625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Blank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6C65CE8-12A8-415E-B009-D596112B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34" y="681036"/>
            <a:ext cx="10650566" cy="44974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F5B697-1FC5-4799-AB1D-81CE99D2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0566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43492F7-8CF0-4078-A35E-AE50B65CC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80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6664B24-D8D6-4E41-8C3B-908D138A6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D901A9A-A6A2-969A-44BF-4B5EAE1988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43" y="576000"/>
            <a:ext cx="9798115" cy="570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73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ACC294-C736-445D-A9D4-8BA9849D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34" y="681036"/>
            <a:ext cx="10650566" cy="44974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362C7-782E-4A16-B4C1-17C85B600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34" y="1397479"/>
            <a:ext cx="10650566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277232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0" r:id="rId3"/>
    <p:sldLayoutId id="2147483662" r:id="rId4"/>
    <p:sldLayoutId id="2147483664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2400" b="1" kern="1200" dirty="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E935-76E5-4600-88F1-8D1D7D7A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ZA">
                <a:latin typeface="Gill Sans MT"/>
              </a:rPr>
              <a:t>TAS152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1499-796C-4B48-A8CD-070B8346C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b="1" dirty="0">
                <a:latin typeface="Gill Sans MT"/>
              </a:rPr>
              <a:t>LECTURE 8</a:t>
            </a:r>
            <a:endParaRPr lang="en-ZA" b="1" dirty="0"/>
          </a:p>
          <a:p>
            <a:r>
              <a:rPr lang="en-ZA" i="1" dirty="0">
                <a:latin typeface="Gill Sans MT"/>
              </a:rPr>
              <a:t>TOPIC 2</a:t>
            </a:r>
            <a:endParaRPr lang="en-US" dirty="0">
              <a:latin typeface="Gill Sans MT"/>
            </a:endParaRPr>
          </a:p>
          <a:p>
            <a:r>
              <a:rPr lang="en-ZA" i="1" dirty="0">
                <a:latin typeface="Gill Sans MT"/>
              </a:rPr>
              <a:t>ETHICS IN THE INFORMATION SOCIETY</a:t>
            </a:r>
            <a:endParaRPr lang="en-US" dirty="0">
              <a:latin typeface="Gill Sans MT"/>
            </a:endParaRPr>
          </a:p>
          <a:p>
            <a:r>
              <a:rPr lang="en-ZA" dirty="0">
                <a:latin typeface="Gill Sans MT"/>
              </a:rPr>
              <a:t>2.1  PRINCIPLES: ETHICAL VALUES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45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0F5B-1A9B-C7DE-CFC6-EA6A151C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TOPIC 2 – ETHICS IN THE INFORMATION SOCIETY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410BB-7F0C-824A-D91E-533F35A10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297871"/>
            <a:ext cx="7114488" cy="520189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GB" sz="2600">
                <a:latin typeface="Gill Sans MT"/>
              </a:rPr>
              <a:t>Nine core subtopics (9 Ps)</a:t>
            </a:r>
          </a:p>
          <a:p>
            <a:pPr>
              <a:buNone/>
            </a:pPr>
            <a:endParaRPr lang="en-GB" sz="26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600" b="1" dirty="0">
                <a:latin typeface="Gill Sans MT"/>
              </a:rPr>
              <a:t>Principles</a:t>
            </a:r>
            <a:r>
              <a:rPr lang="en-GB" sz="2600" dirty="0">
                <a:latin typeface="Gill Sans MT"/>
              </a:rPr>
              <a:t>: Ethical values </a:t>
            </a:r>
            <a:endParaRPr lang="en-GB" sz="2600"/>
          </a:p>
          <a:p>
            <a:pPr marL="457200" indent="-457200">
              <a:buAutoNum type="arabicPeriod"/>
            </a:pPr>
            <a:r>
              <a:rPr lang="en-GB" sz="2600" b="1" dirty="0">
                <a:latin typeface="Gill Sans MT"/>
              </a:rPr>
              <a:t>Participation</a:t>
            </a:r>
            <a:r>
              <a:rPr lang="en-GB" sz="2600" dirty="0">
                <a:latin typeface="Gill Sans MT"/>
              </a:rPr>
              <a:t>: Access to knowledge for all </a:t>
            </a:r>
            <a:endParaRPr lang="en-GB" sz="2600"/>
          </a:p>
          <a:p>
            <a:pPr marL="457200" indent="-457200">
              <a:buAutoNum type="arabicPeriod"/>
            </a:pPr>
            <a:r>
              <a:rPr lang="en-GB" sz="2600" b="1" dirty="0">
                <a:latin typeface="Gill Sans MT"/>
              </a:rPr>
              <a:t>People:</a:t>
            </a:r>
            <a:r>
              <a:rPr lang="en-GB" sz="2600" dirty="0">
                <a:latin typeface="Gill Sans MT"/>
              </a:rPr>
              <a:t> Community, identity, gender, generation and education </a:t>
            </a:r>
            <a:endParaRPr lang="en-GB" sz="2600"/>
          </a:p>
          <a:p>
            <a:pPr marL="457200" indent="-457200">
              <a:buAutoNum type="arabicPeriod"/>
            </a:pPr>
            <a:r>
              <a:rPr lang="en-GB" sz="2600" b="1" dirty="0">
                <a:latin typeface="Gill Sans MT"/>
              </a:rPr>
              <a:t>Profession:</a:t>
            </a:r>
            <a:r>
              <a:rPr lang="en-GB" sz="2600" dirty="0">
                <a:latin typeface="Gill Sans MT"/>
              </a:rPr>
              <a:t> Ethics of information professionals </a:t>
            </a:r>
            <a:endParaRPr lang="en-GB" sz="2600"/>
          </a:p>
          <a:p>
            <a:pPr marL="457200" indent="-457200">
              <a:buAutoNum type="arabicPeriod"/>
            </a:pPr>
            <a:r>
              <a:rPr lang="en-GB" sz="2600" b="1" dirty="0">
                <a:latin typeface="Gill Sans MT"/>
              </a:rPr>
              <a:t>Privacy:</a:t>
            </a:r>
            <a:r>
              <a:rPr lang="en-GB" sz="2600" dirty="0">
                <a:latin typeface="Gill Sans MT"/>
              </a:rPr>
              <a:t> Dignity, data mining and security </a:t>
            </a:r>
            <a:endParaRPr lang="en-GB" sz="2600"/>
          </a:p>
          <a:p>
            <a:pPr marL="457200" indent="-457200">
              <a:buAutoNum type="arabicPeriod"/>
            </a:pPr>
            <a:r>
              <a:rPr lang="en-GB" sz="2600" b="1" dirty="0">
                <a:latin typeface="Gill Sans MT"/>
              </a:rPr>
              <a:t>Piracy:</a:t>
            </a:r>
            <a:r>
              <a:rPr lang="en-GB" sz="2600" dirty="0">
                <a:latin typeface="Gill Sans MT"/>
              </a:rPr>
              <a:t> Intellectual property and cybercrime </a:t>
            </a:r>
            <a:endParaRPr lang="en-GB" sz="2600"/>
          </a:p>
          <a:p>
            <a:pPr marL="457200" indent="-457200">
              <a:buAutoNum type="arabicPeriod"/>
            </a:pPr>
            <a:r>
              <a:rPr lang="en-GB" sz="2600" b="1" dirty="0">
                <a:latin typeface="Gill Sans MT"/>
              </a:rPr>
              <a:t>Protection:</a:t>
            </a:r>
            <a:r>
              <a:rPr lang="en-GB" sz="2600" dirty="0">
                <a:latin typeface="Gill Sans MT"/>
              </a:rPr>
              <a:t> Children and young people </a:t>
            </a:r>
            <a:endParaRPr lang="en-GB" sz="2600"/>
          </a:p>
          <a:p>
            <a:pPr marL="457200" indent="-457200">
              <a:buAutoNum type="arabicPeriod"/>
            </a:pPr>
            <a:r>
              <a:rPr lang="en-GB" sz="2600" b="1" dirty="0">
                <a:latin typeface="Gill Sans MT"/>
              </a:rPr>
              <a:t>Power:</a:t>
            </a:r>
            <a:r>
              <a:rPr lang="en-GB" sz="2600" dirty="0">
                <a:latin typeface="Gill Sans MT"/>
              </a:rPr>
              <a:t> Economic power of technology, media and consumers </a:t>
            </a:r>
            <a:endParaRPr lang="en-GB" sz="2600"/>
          </a:p>
          <a:p>
            <a:pPr marL="457200" indent="-457200">
              <a:buAutoNum type="arabicPeriod"/>
            </a:pPr>
            <a:r>
              <a:rPr lang="en-GB" sz="2600" b="1" dirty="0">
                <a:latin typeface="Gill Sans MT"/>
              </a:rPr>
              <a:t>Policy:</a:t>
            </a:r>
            <a:r>
              <a:rPr lang="en-GB" sz="2600" dirty="0">
                <a:latin typeface="Gill Sans MT"/>
              </a:rPr>
              <a:t> The ethics of regulation and freedom </a:t>
            </a:r>
            <a:endParaRPr lang="en-GB" sz="2600"/>
          </a:p>
        </p:txBody>
      </p:sp>
      <p:pic>
        <p:nvPicPr>
          <p:cNvPr id="8" name="Picture 7" descr="A row of green peas&#10;&#10;Description automatically generated">
            <a:extLst>
              <a:ext uri="{FF2B5EF4-FFF2-40B4-BE49-F238E27FC236}">
                <a16:creationId xmlns:a16="http://schemas.microsoft.com/office/drawing/2014/main" id="{B7ECFCF0-E0BC-81DD-0BC8-B81CFF21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117" y="4111413"/>
            <a:ext cx="3844863" cy="25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1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0F5B-1A9B-C7DE-CFC6-EA6A151C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TOPIC 1 - PRINCIPLES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410BB-7F0C-824A-D91E-533F35A10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297871"/>
            <a:ext cx="10401546" cy="52018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Global ethics versus contextual ethics</a:t>
            </a: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>
              <a:buNone/>
            </a:pPr>
            <a:r>
              <a:rPr lang="en-GB" sz="2400" dirty="0">
                <a:latin typeface="Gill Sans MT"/>
              </a:rPr>
              <a:t>Global ethics? </a:t>
            </a:r>
            <a:endParaRPr lang="en-GB" dirty="0"/>
          </a:p>
          <a:p>
            <a:r>
              <a:rPr lang="en-GB" sz="2400">
                <a:latin typeface="Gill Sans MT"/>
              </a:rPr>
              <a:t>Values that apply to all cultures and ideologies, political and economic systems. </a:t>
            </a:r>
            <a:endParaRPr lang="en-GB"/>
          </a:p>
          <a:p>
            <a:r>
              <a:rPr lang="en-GB" sz="2400">
                <a:latin typeface="Gill Sans MT"/>
              </a:rPr>
              <a:t>Creating an environment that is supportive of human rights.</a:t>
            </a:r>
            <a:r>
              <a:rPr lang="en-GB" sz="2400" dirty="0">
                <a:latin typeface="Gill Sans MT"/>
              </a:rPr>
              <a:t> </a:t>
            </a:r>
            <a:endParaRPr lang="en-GB" dirty="0"/>
          </a:p>
          <a:p>
            <a:r>
              <a:rPr lang="en-GB" sz="2400">
                <a:latin typeface="Gill Sans MT"/>
              </a:rPr>
              <a:t>Recognition of human dignity</a:t>
            </a:r>
            <a:endParaRPr lang="en-GB"/>
          </a:p>
          <a:p>
            <a:r>
              <a:rPr lang="en-GB" sz="2400">
                <a:latin typeface="Gill Sans MT"/>
              </a:rPr>
              <a:t>Personal freedom</a:t>
            </a:r>
            <a:endParaRPr lang="en-GB"/>
          </a:p>
          <a:p>
            <a:r>
              <a:rPr lang="en-GB" sz="2400">
                <a:latin typeface="Gill Sans MT"/>
              </a:rPr>
              <a:t>Right to justice</a:t>
            </a:r>
            <a:endParaRPr lang="en-GB"/>
          </a:p>
          <a:p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>
                <a:latin typeface="Gill Sans MT"/>
              </a:rPr>
              <a:t>Contextual ethics? </a:t>
            </a:r>
            <a:endParaRPr lang="en-GB" sz="2400" dirty="0">
              <a:latin typeface="Gill Sans MT"/>
            </a:endParaRPr>
          </a:p>
          <a:p>
            <a:r>
              <a:rPr lang="en-GB" sz="2400">
                <a:latin typeface="Gill Sans MT"/>
                <a:cs typeface="Arial"/>
              </a:rPr>
              <a:t>Specialized to the impact of individuals and institutions on social structures within local cultural, religious, economic or political contexts. </a:t>
            </a:r>
            <a:endParaRPr lang="en-GB"/>
          </a:p>
          <a:p>
            <a:r>
              <a:rPr lang="en-GB" sz="2400">
                <a:latin typeface="Gill Sans MT"/>
                <a:cs typeface="Arial"/>
              </a:rPr>
              <a:t>Rules enforced in communities (i.e. schools) or ethical values specified by different religions. </a:t>
            </a:r>
            <a:endParaRPr lang="en-GB"/>
          </a:p>
          <a:p>
            <a:pPr>
              <a:buNone/>
            </a:pPr>
            <a:endParaRPr lang="en-GB" sz="2400" dirty="0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26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0F5B-1A9B-C7DE-CFC6-EA6A151C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TOPIC 1 - PRINCIPLES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410BB-7F0C-824A-D91E-533F35A10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297871"/>
            <a:ext cx="10401546" cy="52018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>
                <a:latin typeface="Gill Sans MT"/>
              </a:rPr>
              <a:t>How can ethics be abused?</a:t>
            </a:r>
          </a:p>
          <a:p>
            <a:pPr marL="342900" indent="-342900"/>
            <a:r>
              <a:rPr lang="en-GB" sz="2400">
                <a:latin typeface="Gill Sans MT"/>
              </a:rPr>
              <a:t>Global ethics - powerful nations wanting to dominate weaker communities. </a:t>
            </a:r>
            <a:endParaRPr lang="en-GB"/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GB" sz="2200">
                <a:latin typeface="Gill Sans MT"/>
              </a:rPr>
              <a:t>The UN has been met with criticism in the past: https://en.wikipedia.org/wiki/Criticism_of_the_United_Nations</a:t>
            </a:r>
            <a:endParaRPr lang="en-GB" sz="2200" dirty="0">
              <a:latin typeface="Gill Sans MT"/>
            </a:endParaRPr>
          </a:p>
          <a:p>
            <a:pPr marL="342900" indent="-342900"/>
            <a:r>
              <a:rPr lang="en-GB" sz="2400">
                <a:latin typeface="Gill Sans MT"/>
              </a:rPr>
              <a:t>Contextual ethics - hold on to local political power. </a:t>
            </a:r>
            <a:endParaRPr lang="en-GB">
              <a:latin typeface="Gill Sans MT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GB" sz="2200">
                <a:latin typeface="Gill Sans MT"/>
              </a:rPr>
              <a:t>The Wilgenhof scandal at Stellenbosch University</a:t>
            </a:r>
            <a:endParaRPr lang="en-GB" sz="2200" dirty="0"/>
          </a:p>
          <a:p>
            <a:pPr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>
                <a:latin typeface="Gill Sans MT"/>
              </a:rPr>
              <a:t>Both are influenced by geo-political and economic trends, new technologies, shocks, </a:t>
            </a:r>
            <a:r>
              <a:rPr lang="en-GB" sz="2400" dirty="0">
                <a:latin typeface="Gill Sans MT"/>
              </a:rPr>
              <a:t>crises, wars, natural disasters etc.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2593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0F5B-1A9B-C7DE-CFC6-EA6A151C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 dirty="0">
                <a:latin typeface="Gill Sans MT"/>
              </a:rPr>
              <a:t>THE </a:t>
            </a:r>
            <a:r>
              <a:rPr lang="en-GB">
                <a:latin typeface="Gill Sans MT"/>
              </a:rPr>
              <a:t>STANFORD PRISON EXPERIMENT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410BB-7F0C-824A-D91E-533F35A10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18" y="1297871"/>
            <a:ext cx="7323665" cy="52018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i="1" dirty="0">
                <a:latin typeface="Gill Sans MT"/>
              </a:rPr>
              <a:t>The key to enabling people to be as moral as possible is designing an ethical environment that makes such behaviour easy, automatic and habitual.</a:t>
            </a:r>
            <a:endParaRPr lang="en-GB" sz="2400" dirty="0">
              <a:latin typeface="Gill Sans MT"/>
            </a:endParaRPr>
          </a:p>
          <a:p>
            <a:pPr marL="0" indent="0">
              <a:buNone/>
            </a:pPr>
            <a:endParaRPr lang="en-GB" sz="2400"/>
          </a:p>
          <a:p>
            <a:pPr marL="342900" indent="-342900"/>
            <a:r>
              <a:rPr lang="en-GB" sz="2400" dirty="0">
                <a:latin typeface="Gill Sans MT"/>
              </a:rPr>
              <a:t>24 college students were recruited for a psychological study of prison life. </a:t>
            </a:r>
          </a:p>
          <a:p>
            <a:pPr marL="342900" indent="-342900"/>
            <a:r>
              <a:rPr lang="en-GB" sz="2400" dirty="0">
                <a:latin typeface="Gill Sans MT"/>
              </a:rPr>
              <a:t>Half were prisoners, half were to be guards.</a:t>
            </a:r>
            <a:endParaRPr lang="en-GB"/>
          </a:p>
          <a:p>
            <a:pPr marL="342900" indent="-342900"/>
            <a:r>
              <a:rPr lang="en-GB" sz="2400" dirty="0">
                <a:latin typeface="Gill Sans MT"/>
              </a:rPr>
              <a:t>The prisoners, were arrested, dressed in prison uniforms, strip searched, deloused, locked behind bars.</a:t>
            </a:r>
          </a:p>
          <a:p>
            <a:pPr marL="342900" indent="-342900"/>
            <a:r>
              <a:rPr lang="en-GB" sz="2400" dirty="0">
                <a:latin typeface="Gill Sans MT"/>
              </a:rPr>
              <a:t>They wore chains around their ankles</a:t>
            </a:r>
          </a:p>
          <a:p>
            <a:pPr marL="342900" indent="-342900"/>
            <a:r>
              <a:rPr lang="en-GB" sz="2400" dirty="0">
                <a:latin typeface="Gill Sans MT"/>
              </a:rPr>
              <a:t>A stocking cap on their heads</a:t>
            </a:r>
          </a:p>
          <a:p>
            <a:pPr marL="342900" indent="-342900"/>
            <a:r>
              <a:rPr lang="en-GB" sz="2400" dirty="0">
                <a:latin typeface="Gill Sans MT"/>
              </a:rPr>
              <a:t>They were referred to by prisoner number</a:t>
            </a: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342900" indent="-342900"/>
            <a:endParaRPr lang="en-GB" sz="2400" dirty="0"/>
          </a:p>
        </p:txBody>
      </p:sp>
      <p:pic>
        <p:nvPicPr>
          <p:cNvPr id="4" name="Picture 3" descr="A person lying in a bed&#10;&#10;Description automatically generated">
            <a:extLst>
              <a:ext uri="{FF2B5EF4-FFF2-40B4-BE49-F238E27FC236}">
                <a16:creationId xmlns:a16="http://schemas.microsoft.com/office/drawing/2014/main" id="{78AD8536-4714-E6E1-9F04-75791545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511" y="4385981"/>
            <a:ext cx="3974353" cy="2422407"/>
          </a:xfrm>
          <a:prstGeom prst="rect">
            <a:avLst/>
          </a:prstGeom>
        </p:spPr>
      </p:pic>
      <p:pic>
        <p:nvPicPr>
          <p:cNvPr id="7" name="Picture 6" descr="A person leaning against a wall&#10;&#10;Description automatically generated">
            <a:extLst>
              <a:ext uri="{FF2B5EF4-FFF2-40B4-BE49-F238E27FC236}">
                <a16:creationId xmlns:a16="http://schemas.microsoft.com/office/drawing/2014/main" id="{02ABB395-9E55-016B-3D3F-9EEF3371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20" y="1798668"/>
            <a:ext cx="2376318" cy="2670487"/>
          </a:xfrm>
          <a:prstGeom prst="rect">
            <a:avLst/>
          </a:prstGeom>
        </p:spPr>
      </p:pic>
      <p:pic>
        <p:nvPicPr>
          <p:cNvPr id="3" name="Picture 2" descr="A person in white shirt&#10;&#10;Description automatically generated">
            <a:extLst>
              <a:ext uri="{FF2B5EF4-FFF2-40B4-BE49-F238E27FC236}">
                <a16:creationId xmlns:a16="http://schemas.microsoft.com/office/drawing/2014/main" id="{FB524F90-3C54-3B8B-E7B1-E95A467C0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619" y="1992"/>
            <a:ext cx="2794802" cy="2177428"/>
          </a:xfrm>
          <a:prstGeom prst="rect">
            <a:avLst/>
          </a:prstGeom>
        </p:spPr>
      </p:pic>
      <p:pic>
        <p:nvPicPr>
          <p:cNvPr id="6" name="Picture 5" descr="A group of men in uniform&#10;&#10;Description automatically generated">
            <a:extLst>
              <a:ext uri="{FF2B5EF4-FFF2-40B4-BE49-F238E27FC236}">
                <a16:creationId xmlns:a16="http://schemas.microsoft.com/office/drawing/2014/main" id="{E9165528-F9D7-615F-619F-1CEB5FB53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893" y="1767541"/>
            <a:ext cx="2331494" cy="26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3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0F5B-1A9B-C7DE-CFC6-EA6A151C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 dirty="0">
                <a:latin typeface="Gill Sans MT"/>
              </a:rPr>
              <a:t>THE </a:t>
            </a:r>
            <a:r>
              <a:rPr lang="en-GB">
                <a:latin typeface="Gill Sans MT"/>
              </a:rPr>
              <a:t>STANFORD PRISON EXPERIMENT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410BB-7F0C-824A-D91E-533F35A10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58420"/>
            <a:ext cx="6716057" cy="52018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GB" sz="2400"/>
          </a:p>
          <a:p>
            <a:pPr marL="342900" indent="-342900"/>
            <a:r>
              <a:rPr lang="en-GB" sz="2400" dirty="0">
                <a:latin typeface="Gill Sans MT"/>
              </a:rPr>
              <a:t>The guards were given no instruction</a:t>
            </a:r>
          </a:p>
          <a:p>
            <a:pPr marL="342900" indent="-342900"/>
            <a:r>
              <a:rPr lang="en-GB" sz="2400" dirty="0">
                <a:latin typeface="Gill Sans MT"/>
              </a:rPr>
              <a:t>The guards were free to do as they pleased. </a:t>
            </a:r>
            <a:endParaRPr lang="en-GB" dirty="0"/>
          </a:p>
          <a:p>
            <a:pPr marL="342900" indent="-342900"/>
            <a:r>
              <a:rPr lang="en-GB" sz="2400" dirty="0">
                <a:latin typeface="Gill Sans MT"/>
              </a:rPr>
              <a:t>Initially punishments were benign, prisoners were woken up regularly, fed very little food and had to drop and do </a:t>
            </a:r>
            <a:r>
              <a:rPr lang="en-GB" sz="2400" dirty="0" err="1">
                <a:latin typeface="Gill Sans MT"/>
              </a:rPr>
              <a:t>pushups</a:t>
            </a:r>
            <a:r>
              <a:rPr lang="en-GB" sz="2400" dirty="0">
                <a:latin typeface="Gill Sans MT"/>
              </a:rPr>
              <a:t> when asked.</a:t>
            </a:r>
          </a:p>
          <a:p>
            <a:pPr marL="342900" indent="-342900"/>
            <a:r>
              <a:rPr lang="en-GB" sz="2400" dirty="0">
                <a:latin typeface="Gill Sans MT"/>
              </a:rPr>
              <a:t>Put into solitary confinement for hours</a:t>
            </a:r>
          </a:p>
          <a:p>
            <a:pPr marL="342900" indent="-342900"/>
            <a:r>
              <a:rPr lang="en-GB" sz="2400" dirty="0">
                <a:latin typeface="Gill Sans MT"/>
              </a:rPr>
              <a:t>Spray prisoners with fire-extinguishers</a:t>
            </a:r>
          </a:p>
          <a:p>
            <a:pPr marL="342900" indent="-342900"/>
            <a:r>
              <a:rPr lang="en-GB" sz="2400" dirty="0">
                <a:latin typeface="Gill Sans MT"/>
              </a:rPr>
              <a:t>Guards began to remove the prisoners' mattresses</a:t>
            </a:r>
          </a:p>
          <a:p>
            <a:pPr marL="342900" indent="-342900"/>
            <a:r>
              <a:rPr lang="en-GB" sz="2400" dirty="0">
                <a:latin typeface="Gill Sans MT"/>
              </a:rPr>
              <a:t>Force the prisoners to relieve themselves in buckets they had to sleep next to</a:t>
            </a:r>
          </a:p>
          <a:p>
            <a:pPr marL="342900" indent="-342900"/>
            <a:r>
              <a:rPr lang="en-GB" sz="2400" dirty="0">
                <a:latin typeface="Gill Sans MT"/>
              </a:rPr>
              <a:t>Force them to clean toilets with their bare hands</a:t>
            </a:r>
          </a:p>
          <a:p>
            <a:pPr marL="342900" indent="-342900"/>
            <a:r>
              <a:rPr lang="en-GB" sz="2400" dirty="0">
                <a:latin typeface="Gill Sans MT"/>
              </a:rPr>
              <a:t>Photos: https://www.prisonexp.org/gallery</a:t>
            </a:r>
          </a:p>
        </p:txBody>
      </p:sp>
      <p:pic>
        <p:nvPicPr>
          <p:cNvPr id="3" name="Picture 2" descr="A group of people doing push ups&#10;&#10;Description automatically generated">
            <a:extLst>
              <a:ext uri="{FF2B5EF4-FFF2-40B4-BE49-F238E27FC236}">
                <a16:creationId xmlns:a16="http://schemas.microsoft.com/office/drawing/2014/main" id="{2E392F88-7A42-6373-4DC6-A52FF7D8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127" y="-481106"/>
            <a:ext cx="3018217" cy="3716369"/>
          </a:xfrm>
          <a:prstGeom prst="rect">
            <a:avLst/>
          </a:prstGeom>
        </p:spPr>
      </p:pic>
      <p:pic>
        <p:nvPicPr>
          <p:cNvPr id="4" name="Picture 3" descr="A group of people wearing masks&#10;&#10;Description automatically generated">
            <a:extLst>
              <a:ext uri="{FF2B5EF4-FFF2-40B4-BE49-F238E27FC236}">
                <a16:creationId xmlns:a16="http://schemas.microsoft.com/office/drawing/2014/main" id="{CD60C774-4474-7FBA-F47D-AC98A3D78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44" y="3076139"/>
            <a:ext cx="3214954" cy="2540996"/>
          </a:xfrm>
          <a:prstGeom prst="rect">
            <a:avLst/>
          </a:prstGeom>
        </p:spPr>
      </p:pic>
      <p:pic>
        <p:nvPicPr>
          <p:cNvPr id="6" name="Picture 5" descr="A person cleaning a toilet&#10;&#10;Description automatically generated">
            <a:extLst>
              <a:ext uri="{FF2B5EF4-FFF2-40B4-BE49-F238E27FC236}">
                <a16:creationId xmlns:a16="http://schemas.microsoft.com/office/drawing/2014/main" id="{192C71E0-F1DB-3830-54CC-D3DD697D0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970" y="3983816"/>
            <a:ext cx="2301560" cy="29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6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0F5B-1A9B-C7DE-CFC6-EA6A151C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 dirty="0">
                <a:latin typeface="Gill Sans MT"/>
              </a:rPr>
              <a:t>THE </a:t>
            </a:r>
            <a:r>
              <a:rPr lang="en-GB">
                <a:latin typeface="Gill Sans MT"/>
              </a:rPr>
              <a:t>STANFORD PRISON EXPERIMENT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410BB-7F0C-824A-D91E-533F35A10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297871"/>
            <a:ext cx="10650566" cy="52018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GB" sz="2400" i="1" dirty="0">
              <a:latin typeface="Gill Sans MT"/>
            </a:endParaRPr>
          </a:p>
          <a:p>
            <a:pPr marL="342900" indent="-342900"/>
            <a:r>
              <a:rPr lang="en-GB" sz="2400" dirty="0">
                <a:latin typeface="Gill Sans MT"/>
              </a:rPr>
              <a:t>The experiment lasted a total of six days.</a:t>
            </a:r>
          </a:p>
          <a:p>
            <a:pPr marL="342900" indent="-342900"/>
            <a:r>
              <a:rPr lang="en-GB" sz="2400" dirty="0">
                <a:latin typeface="Gill Sans MT"/>
              </a:rPr>
              <a:t>None of the guards were ever late for a shift.</a:t>
            </a:r>
          </a:p>
          <a:p>
            <a:pPr marL="342900" indent="-342900"/>
            <a:r>
              <a:rPr lang="en-GB" sz="2400" dirty="0">
                <a:latin typeface="Gill Sans MT"/>
              </a:rPr>
              <a:t>Two prisoners had to leave the experiment early due to some form of mental breakdown.</a:t>
            </a:r>
          </a:p>
        </p:txBody>
      </p:sp>
    </p:spTree>
    <p:extLst>
      <p:ext uri="{BB962C8B-B14F-4D97-AF65-F5344CB8AC3E}">
        <p14:creationId xmlns:p14="http://schemas.microsoft.com/office/powerpoint/2010/main" val="246322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37A0-C989-9DCE-C4B1-A686EEE9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HOW TO ENCOURAGE ETHICAL ACTIVITIES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E3BA7-5C41-20E4-949B-FF90620D9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GB" sz="2400" dirty="0">
                <a:latin typeface="Gill Sans MT"/>
              </a:rPr>
              <a:t>Draw attention to moral principles. 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Provide examples of ethical behaviour 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Remove barriers to ethical behaviour. 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44763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7475521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Wte7FFFa"/>
  <p:tag name="ARTICULATE_PROJECT_OPEN" val="0"/>
  <p:tag name="ARTICULATE_DESIGN_ID_WHITE VIDEO BOX" val="5d6qpBLd"/>
  <p:tag name="ARTICULATE_SLIDE_THUMBNAIL_REFRESH" val="1"/>
  <p:tag name="ARTICULATE_SLIDE_COUNT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White Video 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X template for recordings 22-05-20" id="{921E9A64-9EE8-41E5-B16D-75918ADC9A75}" vid="{93481CF0-EFEC-407E-B05B-10CF0C39BF0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29e309-5067-420f-889f-e44dba4a11cd" xsi:nil="true"/>
    <lcf76f155ced4ddcb4097134ff3c332f xmlns="1acd542e-fec4-464b-a0b9-883f33ef757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45D3D289A6AA4A916B83A0E0727C46" ma:contentTypeVersion="16" ma:contentTypeDescription="Create a new document." ma:contentTypeScope="" ma:versionID="4d3a4c6c841c22ff61c0a8c0410f543e">
  <xsd:schema xmlns:xsd="http://www.w3.org/2001/XMLSchema" xmlns:xs="http://www.w3.org/2001/XMLSchema" xmlns:p="http://schemas.microsoft.com/office/2006/metadata/properties" xmlns:ns2="1acd542e-fec4-464b-a0b9-883f33ef757b" xmlns:ns3="0b29e309-5067-420f-889f-e44dba4a11cd" targetNamespace="http://schemas.microsoft.com/office/2006/metadata/properties" ma:root="true" ma:fieldsID="1b3df838a530ff639b26d5a9ee956b3c" ns2:_="" ns3:_="">
    <xsd:import namespace="1acd542e-fec4-464b-a0b9-883f33ef757b"/>
    <xsd:import namespace="0b29e309-5067-420f-889f-e44dba4a11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cd542e-fec4-464b-a0b9-883f33ef7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038f4db-6faf-4b53-8a05-2b4e7a76ec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29e309-5067-420f-889f-e44dba4a11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0ba2019-a0a6-437f-ae6b-c9df9d15834b}" ma:internalName="TaxCatchAll" ma:showField="CatchAllData" ma:web="0b29e309-5067-420f-889f-e44dba4a11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986F34-7329-4872-A908-12C8DF925BF4}">
  <ds:schemaRefs>
    <ds:schemaRef ds:uri="0b29e309-5067-420f-889f-e44dba4a11cd"/>
    <ds:schemaRef ds:uri="1acd542e-fec4-464b-a0b9-883f33ef757b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41772E0-71CB-4AD1-8A1E-0A2D4994D8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91E551-DA3E-44BC-A9BC-E55A2B4CA78F}">
  <ds:schemaRefs>
    <ds:schemaRef ds:uri="0b29e309-5067-420f-889f-e44dba4a11cd"/>
    <ds:schemaRef ds:uri="1acd542e-fec4-464b-a0b9-883f33ef7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White Video box</vt:lpstr>
      <vt:lpstr>TAS152</vt:lpstr>
      <vt:lpstr>TOPIC 2 – ETHICS IN THE INFORMATION SOCIETY</vt:lpstr>
      <vt:lpstr>TOPIC 1 - PRINCIPLES</vt:lpstr>
      <vt:lpstr>TOPIC 1 - PRINCIPLES</vt:lpstr>
      <vt:lpstr>THE STANFORD PRISON EXPERIMENT</vt:lpstr>
      <vt:lpstr>THE STANFORD PRISON EXPERIMENT</vt:lpstr>
      <vt:lpstr>THE STANFORD PRISON EXPERIMENT</vt:lpstr>
      <vt:lpstr>HOW TO ENCOURAGE ETHICAL ACTIVITIES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Sykes, Debbie (Ms) - Delta</dc:creator>
  <cp:revision>294</cp:revision>
  <dcterms:created xsi:type="dcterms:W3CDTF">2021-02-17T07:10:33Z</dcterms:created>
  <dcterms:modified xsi:type="dcterms:W3CDTF">2024-03-28T08:11:17Z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C5361F15-C82A-40D1-A4E6-5713AE67191D</vt:lpwstr>
  </property>
  <property fmtid="{D5CDD505-2E9C-101B-9397-08002B2CF9AE}" pid="3" name="ArticulatePath">
    <vt:lpwstr>Presentation1</vt:lpwstr>
  </property>
  <property fmtid="{D5CDD505-2E9C-101B-9397-08002B2CF9AE}" pid="4" name="ContentTypeId">
    <vt:lpwstr>0x010100CA45D3D289A6AA4A916B83A0E0727C46</vt:lpwstr>
  </property>
</Properties>
</file>